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80" r:id="rId2"/>
  </p:sldMasterIdLst>
  <p:notesMasterIdLst>
    <p:notesMasterId r:id="rId11"/>
  </p:notesMasterIdLst>
  <p:handoutMasterIdLst>
    <p:handoutMasterId r:id="rId12"/>
  </p:handoutMasterIdLst>
  <p:sldIdLst>
    <p:sldId id="268" r:id="rId3"/>
    <p:sldId id="269" r:id="rId4"/>
    <p:sldId id="270" r:id="rId5"/>
    <p:sldId id="271" r:id="rId6"/>
    <p:sldId id="273" r:id="rId7"/>
    <p:sldId id="272" r:id="rId8"/>
    <p:sldId id="274" r:id="rId9"/>
    <p:sldId id="275"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1206" y="264"/>
      </p:cViewPr>
      <p:guideLst>
        <p:guide orient="horz" pos="2160"/>
        <p:guide pos="2880"/>
      </p:guideLst>
    </p:cSldViewPr>
  </p:slideViewPr>
  <p:notesTextViewPr>
    <p:cViewPr>
      <p:scale>
        <a:sx n="100" d="100"/>
        <a:sy n="100" d="100"/>
      </p:scale>
      <p:origin x="0" y="0"/>
    </p:cViewPr>
  </p:notesTextViewPr>
  <p:notesViewPr>
    <p:cSldViewPr snapToGrid="0">
      <p:cViewPr varScale="1">
        <p:scale>
          <a:sx n="63" d="100"/>
          <a:sy n="63" d="100"/>
        </p:scale>
        <p:origin x="-2490" y="-12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939B42E6-847F-4D73-A199-7700F12C5638}" type="datetimeFigureOut">
              <a:rPr lang="en-GB"/>
              <a:pPr>
                <a:defRPr/>
              </a:pPr>
              <a:t>05/07/2020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7591D37-FF9B-40B1-B663-457954B8D015}" type="slidenum">
              <a:rPr lang="en-GB" altLang="en-US"/>
              <a:pPr>
                <a:defRPr/>
              </a:pPr>
              <a:t>‹#›</a:t>
            </a:fld>
            <a:endParaRPr lang="en-GB" altLang="en-US"/>
          </a:p>
        </p:txBody>
      </p:sp>
    </p:spTree>
    <p:extLst>
      <p:ext uri="{BB962C8B-B14F-4D97-AF65-F5344CB8AC3E}">
        <p14:creationId xmlns:p14="http://schemas.microsoft.com/office/powerpoint/2010/main" val="2626940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2EFF5F1-A380-43E0-BEBB-D915F2E3FF37}" type="slidenum">
              <a:rPr lang="en-GB" altLang="en-US"/>
              <a:pPr>
                <a:defRPr/>
              </a:pPr>
              <a:t>‹#›</a:t>
            </a:fld>
            <a:endParaRPr lang="en-GB" altLang="en-US"/>
          </a:p>
        </p:txBody>
      </p:sp>
    </p:spTree>
    <p:extLst>
      <p:ext uri="{BB962C8B-B14F-4D97-AF65-F5344CB8AC3E}">
        <p14:creationId xmlns:p14="http://schemas.microsoft.com/office/powerpoint/2010/main" val="27501610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F2EFF5F1-A380-43E0-BEBB-D915F2E3FF37}" type="slidenum">
              <a:rPr lang="en-GB" altLang="en-US" smtClean="0"/>
              <a:pPr>
                <a:defRPr/>
              </a:pPr>
              <a:t>4</a:t>
            </a:fld>
            <a:endParaRPr lang="en-GB" altLang="en-US"/>
          </a:p>
        </p:txBody>
      </p:sp>
    </p:spTree>
    <p:extLst>
      <p:ext uri="{BB962C8B-B14F-4D97-AF65-F5344CB8AC3E}">
        <p14:creationId xmlns:p14="http://schemas.microsoft.com/office/powerpoint/2010/main" val="18705419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t="12225"/>
          <a:stretch>
            <a:fillRect/>
          </a:stretch>
        </p:blipFill>
        <p:spPr bwMode="auto">
          <a:xfrm>
            <a:off x="-3175" y="84455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t="12225"/>
          <a:stretch>
            <a:fillRect/>
          </a:stretch>
        </p:blipFill>
        <p:spPr bwMode="auto">
          <a:xfrm>
            <a:off x="0" y="-5715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t="29427"/>
          <a:stretch>
            <a:fillRect/>
          </a:stretch>
        </p:blipFill>
        <p:spPr bwMode="auto">
          <a:xfrm>
            <a:off x="0" y="-55563"/>
            <a:ext cx="9144000" cy="484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9" name="Rectangle 2"/>
          <p:cNvSpPr>
            <a:spLocks noGrp="1" noChangeArrowheads="1"/>
          </p:cNvSpPr>
          <p:nvPr>
            <p:ph type="title"/>
          </p:nvPr>
        </p:nvSpPr>
        <p:spPr bwMode="auto">
          <a:xfrm>
            <a:off x="457200" y="41608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GB" dirty="0" smtClean="0"/>
              <a:t>Click to edit Master title style</a:t>
            </a:r>
          </a:p>
        </p:txBody>
      </p:sp>
      <p:sp>
        <p:nvSpPr>
          <p:cNvPr id="7" name="Rectangle 6"/>
          <p:cNvSpPr>
            <a:spLocks noGrp="1" noChangeArrowheads="1"/>
          </p:cNvSpPr>
          <p:nvPr>
            <p:ph type="dt" sz="half" idx="10"/>
          </p:nvPr>
        </p:nvSpPr>
        <p:spPr/>
        <p:txBody>
          <a:bodyPr/>
          <a:lstStyle>
            <a:lvl1pPr>
              <a:defRPr/>
            </a:lvl1pPr>
          </a:lstStyle>
          <a:p>
            <a:pPr>
              <a:defRPr/>
            </a:pPr>
            <a:endParaRPr lang="en-GB"/>
          </a:p>
        </p:txBody>
      </p:sp>
      <p:sp>
        <p:nvSpPr>
          <p:cNvPr id="8" name="Rectangle 7"/>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10" name="Rectangle 9"/>
          <p:cNvSpPr>
            <a:spLocks noGrp="1" noChangeArrowheads="1"/>
          </p:cNvSpPr>
          <p:nvPr>
            <p:ph type="sldNum" sz="quarter" idx="12"/>
          </p:nvPr>
        </p:nvSpPr>
        <p:spPr/>
        <p:txBody>
          <a:bodyPr/>
          <a:lstStyle>
            <a:lvl1pPr>
              <a:defRPr smtClean="0"/>
            </a:lvl1pPr>
          </a:lstStyle>
          <a:p>
            <a:pPr>
              <a:defRPr/>
            </a:pPr>
            <a:fld id="{0079A4B4-F5A4-4B72-B9E3-20FC350B46AB}" type="slidenum">
              <a:rPr lang="en-GB" altLang="en-US"/>
              <a:pPr>
                <a:defRPr/>
              </a:pPr>
              <a:t>‹#›</a:t>
            </a:fld>
            <a:endParaRPr lang="en-GB" altLang="en-US"/>
          </a:p>
        </p:txBody>
      </p:sp>
    </p:spTree>
    <p:extLst>
      <p:ext uri="{BB962C8B-B14F-4D97-AF65-F5344CB8AC3E}">
        <p14:creationId xmlns:p14="http://schemas.microsoft.com/office/powerpoint/2010/main" val="389239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7DD820B-9EF7-4F21-BA28-AF03D4C8BFD1}" type="slidenum">
              <a:rPr lang="en-GB" altLang="en-US"/>
              <a:pPr>
                <a:defRPr/>
              </a:pPr>
              <a:t>‹#›</a:t>
            </a:fld>
            <a:endParaRPr lang="en-GB" altLang="en-US"/>
          </a:p>
        </p:txBody>
      </p:sp>
    </p:spTree>
    <p:extLst>
      <p:ext uri="{BB962C8B-B14F-4D97-AF65-F5344CB8AC3E}">
        <p14:creationId xmlns:p14="http://schemas.microsoft.com/office/powerpoint/2010/main" val="2525596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8231468-60A3-42A9-8110-EE74D4BF2226}" type="slidenum">
              <a:rPr lang="en-GB" altLang="en-US"/>
              <a:pPr>
                <a:defRPr/>
              </a:pPr>
              <a:t>‹#›</a:t>
            </a:fld>
            <a:endParaRPr lang="en-GB" altLang="en-US"/>
          </a:p>
        </p:txBody>
      </p:sp>
    </p:spTree>
    <p:extLst>
      <p:ext uri="{BB962C8B-B14F-4D97-AF65-F5344CB8AC3E}">
        <p14:creationId xmlns:p14="http://schemas.microsoft.com/office/powerpoint/2010/main" val="4124496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13E76C1-094B-417B-B20F-129378330217}" type="slidenum">
              <a:rPr lang="en-GB" altLang="en-US"/>
              <a:pPr>
                <a:defRPr/>
              </a:pPr>
              <a:t>‹#›</a:t>
            </a:fld>
            <a:endParaRPr lang="en-GB" altLang="en-US"/>
          </a:p>
        </p:txBody>
      </p:sp>
    </p:spTree>
    <p:extLst>
      <p:ext uri="{BB962C8B-B14F-4D97-AF65-F5344CB8AC3E}">
        <p14:creationId xmlns:p14="http://schemas.microsoft.com/office/powerpoint/2010/main" val="1275847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E8E2A55-C298-409C-B5E6-15273F1E9EBE}" type="slidenum">
              <a:rPr lang="en-GB" altLang="en-US"/>
              <a:pPr>
                <a:defRPr/>
              </a:pPr>
              <a:t>‹#›</a:t>
            </a:fld>
            <a:endParaRPr lang="en-GB" altLang="en-US"/>
          </a:p>
        </p:txBody>
      </p:sp>
    </p:spTree>
    <p:extLst>
      <p:ext uri="{BB962C8B-B14F-4D97-AF65-F5344CB8AC3E}">
        <p14:creationId xmlns:p14="http://schemas.microsoft.com/office/powerpoint/2010/main" val="963473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0E01DD26-38E3-4880-8F8B-898AB0D824E3}" type="slidenum">
              <a:rPr lang="en-GB" altLang="en-US"/>
              <a:pPr>
                <a:defRPr/>
              </a:pPr>
              <a:t>‹#›</a:t>
            </a:fld>
            <a:endParaRPr lang="en-GB" altLang="en-US"/>
          </a:p>
        </p:txBody>
      </p:sp>
    </p:spTree>
    <p:extLst>
      <p:ext uri="{BB962C8B-B14F-4D97-AF65-F5344CB8AC3E}">
        <p14:creationId xmlns:p14="http://schemas.microsoft.com/office/powerpoint/2010/main" val="3006773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A4181D3-6F1B-424D-9D3A-DC18EEA04861}" type="slidenum">
              <a:rPr lang="en-GB" altLang="en-US"/>
              <a:pPr>
                <a:defRPr/>
              </a:pPr>
              <a:t>‹#›</a:t>
            </a:fld>
            <a:endParaRPr lang="en-GB" altLang="en-US"/>
          </a:p>
        </p:txBody>
      </p:sp>
    </p:spTree>
    <p:extLst>
      <p:ext uri="{BB962C8B-B14F-4D97-AF65-F5344CB8AC3E}">
        <p14:creationId xmlns:p14="http://schemas.microsoft.com/office/powerpoint/2010/main" val="4269169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8347AF9-A5C4-4E9A-B8AB-F5C6C15ACE67}" type="slidenum">
              <a:rPr lang="en-GB" altLang="en-US"/>
              <a:pPr>
                <a:defRPr/>
              </a:pPr>
              <a:t>‹#›</a:t>
            </a:fld>
            <a:endParaRPr lang="en-GB" altLang="en-US"/>
          </a:p>
        </p:txBody>
      </p:sp>
    </p:spTree>
    <p:extLst>
      <p:ext uri="{BB962C8B-B14F-4D97-AF65-F5344CB8AC3E}">
        <p14:creationId xmlns:p14="http://schemas.microsoft.com/office/powerpoint/2010/main" val="110757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2E0608C-D473-43E3-B975-F7ECE3832C3C}" type="slidenum">
              <a:rPr lang="en-GB" altLang="en-US"/>
              <a:pPr>
                <a:defRPr/>
              </a:pPr>
              <a:t>‹#›</a:t>
            </a:fld>
            <a:endParaRPr lang="en-GB" altLang="en-US"/>
          </a:p>
        </p:txBody>
      </p:sp>
    </p:spTree>
    <p:extLst>
      <p:ext uri="{BB962C8B-B14F-4D97-AF65-F5344CB8AC3E}">
        <p14:creationId xmlns:p14="http://schemas.microsoft.com/office/powerpoint/2010/main" val="572307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D761346-123F-4E99-96E5-D6666ABCB8A5}" type="slidenum">
              <a:rPr lang="en-GB" altLang="en-US"/>
              <a:pPr>
                <a:defRPr/>
              </a:pPr>
              <a:t>‹#›</a:t>
            </a:fld>
            <a:endParaRPr lang="en-GB" altLang="en-US"/>
          </a:p>
        </p:txBody>
      </p:sp>
    </p:spTree>
    <p:extLst>
      <p:ext uri="{BB962C8B-B14F-4D97-AF65-F5344CB8AC3E}">
        <p14:creationId xmlns:p14="http://schemas.microsoft.com/office/powerpoint/2010/main" val="2064979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1735AA-5AD9-4026-BE1C-D7CD330FDB34}" type="slidenum">
              <a:rPr lang="en-GB" altLang="en-US"/>
              <a:pPr>
                <a:defRPr/>
              </a:pPr>
              <a:t>‹#›</a:t>
            </a:fld>
            <a:endParaRPr lang="en-GB" altLang="en-US"/>
          </a:p>
        </p:txBody>
      </p:sp>
    </p:spTree>
    <p:extLst>
      <p:ext uri="{BB962C8B-B14F-4D97-AF65-F5344CB8AC3E}">
        <p14:creationId xmlns:p14="http://schemas.microsoft.com/office/powerpoint/2010/main" val="348528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9" name="Rectangle 2"/>
          <p:cNvSpPr>
            <a:spLocks noGrp="1" noChangeArrowheads="1"/>
          </p:cNvSpPr>
          <p:nvPr>
            <p:ph type="title"/>
          </p:nvPr>
        </p:nvSpPr>
        <p:spPr bwMode="auto">
          <a:xfrm>
            <a:off x="457200" y="41608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GB" dirty="0" smtClean="0"/>
              <a:t>Click to edit Master 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7F985CD9-7D2F-4E07-94B5-BD06537DF9E5}" type="slidenum">
              <a:rPr lang="en-GB" altLang="en-US"/>
              <a:pPr>
                <a:defRPr/>
              </a:pPr>
              <a:t>‹#›</a:t>
            </a:fld>
            <a:endParaRPr lang="en-GB" altLang="en-US"/>
          </a:p>
        </p:txBody>
      </p:sp>
    </p:spTree>
    <p:extLst>
      <p:ext uri="{BB962C8B-B14F-4D97-AF65-F5344CB8AC3E}">
        <p14:creationId xmlns:p14="http://schemas.microsoft.com/office/powerpoint/2010/main" val="2163283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C9D8DF6-28D2-4362-A8FE-84047CE7D023}" type="slidenum">
              <a:rPr lang="en-GB" altLang="en-US"/>
              <a:pPr>
                <a:defRPr/>
              </a:pPr>
              <a:t>‹#›</a:t>
            </a:fld>
            <a:endParaRPr lang="en-GB" altLang="en-US"/>
          </a:p>
        </p:txBody>
      </p:sp>
    </p:spTree>
    <p:extLst>
      <p:ext uri="{BB962C8B-B14F-4D97-AF65-F5344CB8AC3E}">
        <p14:creationId xmlns:p14="http://schemas.microsoft.com/office/powerpoint/2010/main" val="1068354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52347" y="4003793"/>
            <a:ext cx="7772400" cy="1470025"/>
          </a:xfrm>
        </p:spPr>
        <p:txBody>
          <a:bodyPr/>
          <a:lstStyle>
            <a:lvl1pPr>
              <a:defRPr sz="4000"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7C08E3AF-5097-42A5-84DC-94ED2925ECE7}" type="slidenum">
              <a:rPr lang="en-GB" altLang="en-US"/>
              <a:pPr>
                <a:defRPr/>
              </a:pPr>
              <a:t>‹#›</a:t>
            </a:fld>
            <a:endParaRPr lang="en-GB" altLang="en-US"/>
          </a:p>
        </p:txBody>
      </p:sp>
    </p:spTree>
    <p:extLst>
      <p:ext uri="{BB962C8B-B14F-4D97-AF65-F5344CB8AC3E}">
        <p14:creationId xmlns:p14="http://schemas.microsoft.com/office/powerpoint/2010/main" val="1484835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203993"/>
            <a:ext cx="7772400" cy="1470025"/>
          </a:xfrm>
        </p:spPr>
        <p:txBody>
          <a:bodyPr/>
          <a:lstStyle>
            <a:lvl1pPr>
              <a:defRPr sz="4000"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5447313"/>
            <a:ext cx="6400800" cy="563189"/>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A24474C4-D8F0-4F73-AEE2-901775FD9431}" type="slidenum">
              <a:rPr lang="en-GB" altLang="en-US"/>
              <a:pPr>
                <a:defRPr/>
              </a:pPr>
              <a:t>‹#›</a:t>
            </a:fld>
            <a:endParaRPr lang="en-GB" altLang="en-US"/>
          </a:p>
        </p:txBody>
      </p:sp>
    </p:spTree>
    <p:extLst>
      <p:ext uri="{BB962C8B-B14F-4D97-AF65-F5344CB8AC3E}">
        <p14:creationId xmlns:p14="http://schemas.microsoft.com/office/powerpoint/2010/main" val="15161810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B5D6E7A0-92D8-4A92-B6FC-AD28C12736D9}" type="slidenum">
              <a:rPr lang="en-GB" altLang="en-US"/>
              <a:pPr>
                <a:defRPr/>
              </a:pPr>
              <a:t>‹#›</a:t>
            </a:fld>
            <a:endParaRPr lang="en-GB" altLang="en-US"/>
          </a:p>
        </p:txBody>
      </p:sp>
    </p:spTree>
    <p:extLst>
      <p:ext uri="{BB962C8B-B14F-4D97-AF65-F5344CB8AC3E}">
        <p14:creationId xmlns:p14="http://schemas.microsoft.com/office/powerpoint/2010/main" val="13442518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731E9513-88F4-45C9-8AC7-0FFFFAB21D49}" type="slidenum">
              <a:rPr lang="en-GB" altLang="en-US"/>
              <a:pPr>
                <a:defRPr/>
              </a:pPr>
              <a:t>‹#›</a:t>
            </a:fld>
            <a:endParaRPr lang="en-GB" altLang="en-US"/>
          </a:p>
        </p:txBody>
      </p:sp>
    </p:spTree>
    <p:extLst>
      <p:ext uri="{BB962C8B-B14F-4D97-AF65-F5344CB8AC3E}">
        <p14:creationId xmlns:p14="http://schemas.microsoft.com/office/powerpoint/2010/main" val="28100836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solidFill>
                  <a:schemeClr val="tx2"/>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36A3B539-952A-4584-AE78-A2A5D569C09F}" type="slidenum">
              <a:rPr lang="en-GB" altLang="en-US"/>
              <a:pPr>
                <a:defRPr/>
              </a:pPr>
              <a:t>‹#›</a:t>
            </a:fld>
            <a:endParaRPr lang="en-GB" altLang="en-US"/>
          </a:p>
        </p:txBody>
      </p:sp>
    </p:spTree>
    <p:extLst>
      <p:ext uri="{BB962C8B-B14F-4D97-AF65-F5344CB8AC3E}">
        <p14:creationId xmlns:p14="http://schemas.microsoft.com/office/powerpoint/2010/main" val="16173973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Graph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F3FA1B4-9ADB-4960-B53E-46821C5919BD}" type="slidenum">
              <a:rPr lang="en-GB" altLang="en-US"/>
              <a:pPr>
                <a:defRPr/>
              </a:pPr>
              <a:t>‹#›</a:t>
            </a:fld>
            <a:endParaRPr lang="en-GB" altLang="en-US"/>
          </a:p>
        </p:txBody>
      </p:sp>
    </p:spTree>
    <p:extLst>
      <p:ext uri="{BB962C8B-B14F-4D97-AF65-F5344CB8AC3E}">
        <p14:creationId xmlns:p14="http://schemas.microsoft.com/office/powerpoint/2010/main" val="4215758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Pictur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l">
              <a:defRPr sz="2800">
                <a:solidFill>
                  <a:schemeClr val="bg1"/>
                </a:solidFill>
              </a:defRPr>
            </a:lvl1pPr>
            <a:lvl2pPr algn="l">
              <a:defRPr sz="2400">
                <a:solidFill>
                  <a:schemeClr val="bg1"/>
                </a:solidFill>
              </a:defRPr>
            </a:lvl2pPr>
            <a:lvl3pPr algn="l">
              <a:defRPr sz="2000">
                <a:solidFill>
                  <a:schemeClr val="bg1"/>
                </a:solidFill>
              </a:defRPr>
            </a:lvl3pPr>
            <a:lvl4pPr algn="l">
              <a:defRPr sz="1800">
                <a:solidFill>
                  <a:schemeClr val="bg1"/>
                </a:solidFill>
              </a:defRPr>
            </a:lvl4pPr>
            <a:lvl5pPr algn="l">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291F269-13D7-4755-833A-FFF357E69C01}" type="slidenum">
              <a:rPr lang="en-GB" altLang="en-US"/>
              <a:pPr>
                <a:defRPr/>
              </a:pPr>
              <a:t>‹#›</a:t>
            </a:fld>
            <a:endParaRPr lang="en-GB" altLang="en-US"/>
          </a:p>
        </p:txBody>
      </p:sp>
    </p:spTree>
    <p:extLst>
      <p:ext uri="{BB962C8B-B14F-4D97-AF65-F5344CB8AC3E}">
        <p14:creationId xmlns:p14="http://schemas.microsoft.com/office/powerpoint/2010/main" val="31073173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5D36BDB-7C64-415D-9C4C-C108D93AB292}" type="slidenum">
              <a:rPr lang="en-GB" altLang="en-US"/>
              <a:pPr>
                <a:defRPr/>
              </a:pPr>
              <a:t>‹#›</a:t>
            </a:fld>
            <a:endParaRPr lang="en-GB" altLang="en-US"/>
          </a:p>
        </p:txBody>
      </p:sp>
    </p:spTree>
    <p:extLst>
      <p:ext uri="{BB962C8B-B14F-4D97-AF65-F5344CB8AC3E}">
        <p14:creationId xmlns:p14="http://schemas.microsoft.com/office/powerpoint/2010/main" val="3747135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2844ABF-C2C4-4C64-8896-8148203C55B6}" type="slidenum">
              <a:rPr lang="en-GB" altLang="en-US"/>
              <a:pPr>
                <a:defRPr/>
              </a:pPr>
              <a:t>‹#›</a:t>
            </a:fld>
            <a:endParaRPr lang="en-GB" altLang="en-US"/>
          </a:p>
        </p:txBody>
      </p:sp>
    </p:spTree>
    <p:extLst>
      <p:ext uri="{BB962C8B-B14F-4D97-AF65-F5344CB8AC3E}">
        <p14:creationId xmlns:p14="http://schemas.microsoft.com/office/powerpoint/2010/main" val="346915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203993"/>
            <a:ext cx="7772400" cy="1470025"/>
          </a:xfrm>
        </p:spPr>
        <p:txBody>
          <a:bodyPr/>
          <a:lstStyle>
            <a:lvl1pPr>
              <a:defRPr sz="4000"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5447313"/>
            <a:ext cx="6400800" cy="563189"/>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43C6E12F-4068-4433-BA1B-8D2C692344F3}" type="slidenum">
              <a:rPr lang="en-GB" altLang="en-US"/>
              <a:pPr>
                <a:defRPr/>
              </a:pPr>
              <a:t>‹#›</a:t>
            </a:fld>
            <a:endParaRPr lang="en-GB" altLang="en-US"/>
          </a:p>
        </p:txBody>
      </p:sp>
    </p:spTree>
    <p:extLst>
      <p:ext uri="{BB962C8B-B14F-4D97-AF65-F5344CB8AC3E}">
        <p14:creationId xmlns:p14="http://schemas.microsoft.com/office/powerpoint/2010/main" val="33772242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12CD3DE9-B35B-44E3-877E-B30D309BFE3A}" type="slidenum">
              <a:rPr lang="en-GB" altLang="en-US"/>
              <a:pPr>
                <a:defRPr/>
              </a:pPr>
              <a:t>‹#›</a:t>
            </a:fld>
            <a:endParaRPr lang="en-GB" altLang="en-US"/>
          </a:p>
        </p:txBody>
      </p:sp>
    </p:spTree>
    <p:extLst>
      <p:ext uri="{BB962C8B-B14F-4D97-AF65-F5344CB8AC3E}">
        <p14:creationId xmlns:p14="http://schemas.microsoft.com/office/powerpoint/2010/main" val="7332972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E98691B-0A2A-49EC-B3F2-42D8471A2469}" type="slidenum">
              <a:rPr lang="en-GB" altLang="en-US"/>
              <a:pPr>
                <a:defRPr/>
              </a:pPr>
              <a:t>‹#›</a:t>
            </a:fld>
            <a:endParaRPr lang="en-GB" altLang="en-US"/>
          </a:p>
        </p:txBody>
      </p:sp>
    </p:spTree>
    <p:extLst>
      <p:ext uri="{BB962C8B-B14F-4D97-AF65-F5344CB8AC3E}">
        <p14:creationId xmlns:p14="http://schemas.microsoft.com/office/powerpoint/2010/main" val="31689208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56CD811-57A5-47AB-9F37-BC12185A53AB}" type="slidenum">
              <a:rPr lang="en-GB" altLang="en-US"/>
              <a:pPr>
                <a:defRPr/>
              </a:pPr>
              <a:t>‹#›</a:t>
            </a:fld>
            <a:endParaRPr lang="en-GB" altLang="en-US"/>
          </a:p>
        </p:txBody>
      </p:sp>
    </p:spTree>
    <p:extLst>
      <p:ext uri="{BB962C8B-B14F-4D97-AF65-F5344CB8AC3E}">
        <p14:creationId xmlns:p14="http://schemas.microsoft.com/office/powerpoint/2010/main" val="18844987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C3F9557-97F4-404A-8A62-46D53261C79B}" type="slidenum">
              <a:rPr lang="en-GB" altLang="en-US"/>
              <a:pPr>
                <a:defRPr/>
              </a:pPr>
              <a:t>‹#›</a:t>
            </a:fld>
            <a:endParaRPr lang="en-GB" altLang="en-US"/>
          </a:p>
        </p:txBody>
      </p:sp>
    </p:spTree>
    <p:extLst>
      <p:ext uri="{BB962C8B-B14F-4D97-AF65-F5344CB8AC3E}">
        <p14:creationId xmlns:p14="http://schemas.microsoft.com/office/powerpoint/2010/main" val="7241608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5DEF02F-A6D7-4CEE-8406-001D85240319}" type="slidenum">
              <a:rPr lang="en-GB" altLang="en-US"/>
              <a:pPr>
                <a:defRPr/>
              </a:pPr>
              <a:t>‹#›</a:t>
            </a:fld>
            <a:endParaRPr lang="en-GB" altLang="en-US"/>
          </a:p>
        </p:txBody>
      </p:sp>
    </p:spTree>
    <p:extLst>
      <p:ext uri="{BB962C8B-B14F-4D97-AF65-F5344CB8AC3E}">
        <p14:creationId xmlns:p14="http://schemas.microsoft.com/office/powerpoint/2010/main" val="23294144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B20447C-04A3-4598-B343-86DB5735C2A4}" type="slidenum">
              <a:rPr lang="en-GB" altLang="en-US"/>
              <a:pPr>
                <a:defRPr/>
              </a:pPr>
              <a:t>‹#›</a:t>
            </a:fld>
            <a:endParaRPr lang="en-GB" altLang="en-US"/>
          </a:p>
        </p:txBody>
      </p:sp>
    </p:spTree>
    <p:extLst>
      <p:ext uri="{BB962C8B-B14F-4D97-AF65-F5344CB8AC3E}">
        <p14:creationId xmlns:p14="http://schemas.microsoft.com/office/powerpoint/2010/main" val="16183221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0739E7F-3580-4529-B302-3978B7EDE997}" type="slidenum">
              <a:rPr lang="en-GB" altLang="en-US"/>
              <a:pPr>
                <a:defRPr/>
              </a:pPr>
              <a:t>‹#›</a:t>
            </a:fld>
            <a:endParaRPr lang="en-GB" altLang="en-US"/>
          </a:p>
        </p:txBody>
      </p:sp>
    </p:spTree>
    <p:extLst>
      <p:ext uri="{BB962C8B-B14F-4D97-AF65-F5344CB8AC3E}">
        <p14:creationId xmlns:p14="http://schemas.microsoft.com/office/powerpoint/2010/main" val="23980733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4E19A1B-2348-4AAD-A7F4-F4CBD08CD344}" type="slidenum">
              <a:rPr lang="en-GB" altLang="en-US"/>
              <a:pPr>
                <a:defRPr/>
              </a:pPr>
              <a:t>‹#›</a:t>
            </a:fld>
            <a:endParaRPr lang="en-GB" altLang="en-US"/>
          </a:p>
        </p:txBody>
      </p:sp>
    </p:spTree>
    <p:extLst>
      <p:ext uri="{BB962C8B-B14F-4D97-AF65-F5344CB8AC3E}">
        <p14:creationId xmlns:p14="http://schemas.microsoft.com/office/powerpoint/2010/main" val="26874077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83924C3-AFCF-4F55-A5A2-90819120C18B}" type="slidenum">
              <a:rPr lang="en-GB" altLang="en-US"/>
              <a:pPr>
                <a:defRPr/>
              </a:pPr>
              <a:t>‹#›</a:t>
            </a:fld>
            <a:endParaRPr lang="en-GB" altLang="en-US"/>
          </a:p>
        </p:txBody>
      </p:sp>
    </p:spTree>
    <p:extLst>
      <p:ext uri="{BB962C8B-B14F-4D97-AF65-F5344CB8AC3E}">
        <p14:creationId xmlns:p14="http://schemas.microsoft.com/office/powerpoint/2010/main" val="52445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B9783413-57D6-4C40-8F2D-B2BA4F91BFDC}" type="slidenum">
              <a:rPr lang="en-GB" altLang="en-US"/>
              <a:pPr>
                <a:defRPr/>
              </a:pPr>
              <a:t>‹#›</a:t>
            </a:fld>
            <a:endParaRPr lang="en-GB" altLang="en-US"/>
          </a:p>
        </p:txBody>
      </p:sp>
    </p:spTree>
    <p:extLst>
      <p:ext uri="{BB962C8B-B14F-4D97-AF65-F5344CB8AC3E}">
        <p14:creationId xmlns:p14="http://schemas.microsoft.com/office/powerpoint/2010/main" val="394468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3FD77438-AFC2-4409-A278-8F8CFC7349F3}" type="slidenum">
              <a:rPr lang="en-GB" altLang="en-US"/>
              <a:pPr>
                <a:defRPr/>
              </a:pPr>
              <a:t>‹#›</a:t>
            </a:fld>
            <a:endParaRPr lang="en-GB" altLang="en-US"/>
          </a:p>
        </p:txBody>
      </p:sp>
    </p:spTree>
    <p:extLst>
      <p:ext uri="{BB962C8B-B14F-4D97-AF65-F5344CB8AC3E}">
        <p14:creationId xmlns:p14="http://schemas.microsoft.com/office/powerpoint/2010/main" val="3151513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49E573C2-81F0-4440-A777-819334924AF2}" type="slidenum">
              <a:rPr lang="en-GB" altLang="en-US"/>
              <a:pPr>
                <a:defRPr/>
              </a:pPr>
              <a:t>‹#›</a:t>
            </a:fld>
            <a:endParaRPr lang="en-GB" altLang="en-US"/>
          </a:p>
        </p:txBody>
      </p:sp>
    </p:spTree>
    <p:extLst>
      <p:ext uri="{BB962C8B-B14F-4D97-AF65-F5344CB8AC3E}">
        <p14:creationId xmlns:p14="http://schemas.microsoft.com/office/powerpoint/2010/main" val="1531092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solidFill>
                  <a:schemeClr val="tx2"/>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E79AF0B5-BA0A-4D85-97F1-B79D89D9AB87}" type="slidenum">
              <a:rPr lang="en-GB" altLang="en-US"/>
              <a:pPr>
                <a:defRPr/>
              </a:pPr>
              <a:t>‹#›</a:t>
            </a:fld>
            <a:endParaRPr lang="en-GB" altLang="en-US"/>
          </a:p>
        </p:txBody>
      </p:sp>
    </p:spTree>
    <p:extLst>
      <p:ext uri="{BB962C8B-B14F-4D97-AF65-F5344CB8AC3E}">
        <p14:creationId xmlns:p14="http://schemas.microsoft.com/office/powerpoint/2010/main" val="3991754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Graph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B6F1805-B421-403A-90B6-6BD296EAA631}" type="slidenum">
              <a:rPr lang="en-GB" altLang="en-US"/>
              <a:pPr>
                <a:defRPr/>
              </a:pPr>
              <a:t>‹#›</a:t>
            </a:fld>
            <a:endParaRPr lang="en-GB" altLang="en-US"/>
          </a:p>
        </p:txBody>
      </p:sp>
    </p:spTree>
    <p:extLst>
      <p:ext uri="{BB962C8B-B14F-4D97-AF65-F5344CB8AC3E}">
        <p14:creationId xmlns:p14="http://schemas.microsoft.com/office/powerpoint/2010/main" val="239227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ictur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l">
              <a:defRPr sz="2800">
                <a:solidFill>
                  <a:schemeClr val="bg1"/>
                </a:solidFill>
              </a:defRPr>
            </a:lvl1pPr>
            <a:lvl2pPr algn="l">
              <a:defRPr sz="2400">
                <a:solidFill>
                  <a:schemeClr val="bg1"/>
                </a:solidFill>
              </a:defRPr>
            </a:lvl2pPr>
            <a:lvl3pPr algn="l">
              <a:defRPr sz="2000">
                <a:solidFill>
                  <a:schemeClr val="bg1"/>
                </a:solidFill>
              </a:defRPr>
            </a:lvl3pPr>
            <a:lvl4pPr algn="l">
              <a:defRPr sz="1800">
                <a:solidFill>
                  <a:schemeClr val="bg1"/>
                </a:solidFill>
              </a:defRPr>
            </a:lvl4pPr>
            <a:lvl5pPr algn="l">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9DC9F4D-046F-4945-925B-5B79A72447EA}" type="slidenum">
              <a:rPr lang="en-GB" altLang="en-US"/>
              <a:pPr>
                <a:defRPr/>
              </a:pPr>
              <a:t>‹#›</a:t>
            </a:fld>
            <a:endParaRPr lang="en-GB" altLang="en-US"/>
          </a:p>
        </p:txBody>
      </p:sp>
    </p:spTree>
    <p:extLst>
      <p:ext uri="{BB962C8B-B14F-4D97-AF65-F5344CB8AC3E}">
        <p14:creationId xmlns:p14="http://schemas.microsoft.com/office/powerpoint/2010/main" val="1003420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image" Target="../media/image1.jpeg"/><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theme" Target="../theme/theme2.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pic>
        <p:nvPicPr>
          <p:cNvPr id="1026" name="Picture 3"/>
          <p:cNvPicPr>
            <a:picLocks noChangeAspect="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93F5E2A-82F3-45FC-BB85-DAFEF1334F4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56" r:id="rId8"/>
    <p:sldLayoutId id="2147483957" r:id="rId9"/>
    <p:sldLayoutId id="2147483958" r:id="rId10"/>
    <p:sldLayoutId id="2147483959" r:id="rId11"/>
    <p:sldLayoutId id="2147483960" r:id="rId12"/>
    <p:sldLayoutId id="2147483961" r:id="rId13"/>
    <p:sldLayoutId id="2147483962" r:id="rId14"/>
    <p:sldLayoutId id="2147483963" r:id="rId15"/>
    <p:sldLayoutId id="2147483964" r:id="rId16"/>
    <p:sldLayoutId id="2147483965" r:id="rId17"/>
    <p:sldLayoutId id="2147483966" r:id="rId18"/>
    <p:sldLayoutId id="2147483967" r:id="rId19"/>
    <p:sldLayoutId id="2147483968" r:id="rId20"/>
  </p:sldLayoutIdLst>
  <p:txStyles>
    <p:titleStyle>
      <a:lvl1pPr algn="ctr" rtl="0" eaLnBrk="0" fontAlgn="base" hangingPunct="0">
        <a:spcBef>
          <a:spcPct val="0"/>
        </a:spcBef>
        <a:spcAft>
          <a:spcPct val="0"/>
        </a:spcAft>
        <a:defRPr sz="4400">
          <a:solidFill>
            <a:srgbClr val="19314A"/>
          </a:solidFill>
          <a:latin typeface="+mj-lt"/>
          <a:ea typeface="+mj-ea"/>
          <a:cs typeface="+mj-cs"/>
        </a:defRPr>
      </a:lvl1pPr>
      <a:lvl2pPr algn="ctr" rtl="0" eaLnBrk="0" fontAlgn="base" hangingPunct="0">
        <a:spcBef>
          <a:spcPct val="0"/>
        </a:spcBef>
        <a:spcAft>
          <a:spcPct val="0"/>
        </a:spcAft>
        <a:defRPr sz="4400">
          <a:solidFill>
            <a:srgbClr val="19314A"/>
          </a:solidFill>
          <a:latin typeface="Arial" charset="0"/>
        </a:defRPr>
      </a:lvl2pPr>
      <a:lvl3pPr algn="ctr" rtl="0" eaLnBrk="0" fontAlgn="base" hangingPunct="0">
        <a:spcBef>
          <a:spcPct val="0"/>
        </a:spcBef>
        <a:spcAft>
          <a:spcPct val="0"/>
        </a:spcAft>
        <a:defRPr sz="4400">
          <a:solidFill>
            <a:srgbClr val="19314A"/>
          </a:solidFill>
          <a:latin typeface="Arial" charset="0"/>
        </a:defRPr>
      </a:lvl3pPr>
      <a:lvl4pPr algn="ctr" rtl="0" eaLnBrk="0" fontAlgn="base" hangingPunct="0">
        <a:spcBef>
          <a:spcPct val="0"/>
        </a:spcBef>
        <a:spcAft>
          <a:spcPct val="0"/>
        </a:spcAft>
        <a:defRPr sz="4400">
          <a:solidFill>
            <a:srgbClr val="19314A"/>
          </a:solidFill>
          <a:latin typeface="Arial" charset="0"/>
        </a:defRPr>
      </a:lvl4pPr>
      <a:lvl5pPr algn="ctr" rtl="0" eaLnBrk="0" fontAlgn="base" hangingPunct="0">
        <a:spcBef>
          <a:spcPct val="0"/>
        </a:spcBef>
        <a:spcAft>
          <a:spcPct val="0"/>
        </a:spcAft>
        <a:defRPr sz="4400">
          <a:solidFill>
            <a:srgbClr val="19314A"/>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234466"/>
          </a:solidFill>
          <a:latin typeface="+mn-lt"/>
          <a:ea typeface="+mn-ea"/>
          <a:cs typeface="+mn-cs"/>
        </a:defRPr>
      </a:lvl1pPr>
      <a:lvl2pPr marL="742950" indent="-285750" algn="l" rtl="0" eaLnBrk="0" fontAlgn="base" hangingPunct="0">
        <a:spcBef>
          <a:spcPct val="20000"/>
        </a:spcBef>
        <a:spcAft>
          <a:spcPct val="0"/>
        </a:spcAft>
        <a:buChar char="–"/>
        <a:defRPr sz="2800">
          <a:solidFill>
            <a:srgbClr val="234466"/>
          </a:solidFill>
          <a:latin typeface="+mn-lt"/>
        </a:defRPr>
      </a:lvl2pPr>
      <a:lvl3pPr marL="1143000" indent="-228600" algn="l" rtl="0" eaLnBrk="0" fontAlgn="base" hangingPunct="0">
        <a:spcBef>
          <a:spcPct val="20000"/>
        </a:spcBef>
        <a:spcAft>
          <a:spcPct val="0"/>
        </a:spcAft>
        <a:buChar char="•"/>
        <a:defRPr sz="2400">
          <a:solidFill>
            <a:srgbClr val="234466"/>
          </a:solidFill>
          <a:latin typeface="+mn-lt"/>
        </a:defRPr>
      </a:lvl3pPr>
      <a:lvl4pPr marL="1600200" indent="-228600" algn="l" rtl="0" eaLnBrk="0" fontAlgn="base" hangingPunct="0">
        <a:spcBef>
          <a:spcPct val="20000"/>
        </a:spcBef>
        <a:spcAft>
          <a:spcPct val="0"/>
        </a:spcAft>
        <a:buChar char="–"/>
        <a:defRPr sz="2000">
          <a:solidFill>
            <a:srgbClr val="234466"/>
          </a:solidFill>
          <a:latin typeface="+mn-lt"/>
        </a:defRPr>
      </a:lvl4pPr>
      <a:lvl5pPr marL="2057400" indent="-228600" algn="l" rtl="0" eaLnBrk="0" fontAlgn="base" hangingPunct="0">
        <a:spcBef>
          <a:spcPct val="20000"/>
        </a:spcBef>
        <a:spcAft>
          <a:spcPct val="0"/>
        </a:spcAft>
        <a:buChar char="»"/>
        <a:defRPr sz="2000">
          <a:solidFill>
            <a:srgbClr val="234466"/>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pic>
        <p:nvPicPr>
          <p:cNvPr id="2050" name="Picture 3"/>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2"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B9EAF57-B7CD-4095-88CB-4465485AE72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69" r:id="rId6"/>
    <p:sldLayoutId id="2147483970" r:id="rId7"/>
    <p:sldLayoutId id="2147483971" r:id="rId8"/>
    <p:sldLayoutId id="2147483972" r:id="rId9"/>
    <p:sldLayoutId id="2147483973" r:id="rId10"/>
    <p:sldLayoutId id="2147483974" r:id="rId11"/>
    <p:sldLayoutId id="2147483975" r:id="rId12"/>
    <p:sldLayoutId id="2147483976" r:id="rId13"/>
    <p:sldLayoutId id="2147483977" r:id="rId14"/>
    <p:sldLayoutId id="2147483978" r:id="rId15"/>
    <p:sldLayoutId id="2147483979" r:id="rId16"/>
    <p:sldLayoutId id="2147483980" r:id="rId17"/>
    <p:sldLayoutId id="2147483981" r:id="rId18"/>
  </p:sldLayoutIdLst>
  <p:txStyles>
    <p:titleStyle>
      <a:lvl1pPr algn="ctr" rtl="0" eaLnBrk="0" fontAlgn="base" hangingPunct="0">
        <a:spcBef>
          <a:spcPct val="0"/>
        </a:spcBef>
        <a:spcAft>
          <a:spcPct val="0"/>
        </a:spcAft>
        <a:defRPr sz="4400">
          <a:solidFill>
            <a:srgbClr val="19314A"/>
          </a:solidFill>
          <a:latin typeface="+mj-lt"/>
          <a:ea typeface="+mj-ea"/>
          <a:cs typeface="+mj-cs"/>
        </a:defRPr>
      </a:lvl1pPr>
      <a:lvl2pPr algn="ctr" rtl="0" eaLnBrk="0" fontAlgn="base" hangingPunct="0">
        <a:spcBef>
          <a:spcPct val="0"/>
        </a:spcBef>
        <a:spcAft>
          <a:spcPct val="0"/>
        </a:spcAft>
        <a:defRPr sz="4400">
          <a:solidFill>
            <a:srgbClr val="19314A"/>
          </a:solidFill>
          <a:latin typeface="Arial" charset="0"/>
        </a:defRPr>
      </a:lvl2pPr>
      <a:lvl3pPr algn="ctr" rtl="0" eaLnBrk="0" fontAlgn="base" hangingPunct="0">
        <a:spcBef>
          <a:spcPct val="0"/>
        </a:spcBef>
        <a:spcAft>
          <a:spcPct val="0"/>
        </a:spcAft>
        <a:defRPr sz="4400">
          <a:solidFill>
            <a:srgbClr val="19314A"/>
          </a:solidFill>
          <a:latin typeface="Arial" charset="0"/>
        </a:defRPr>
      </a:lvl3pPr>
      <a:lvl4pPr algn="ctr" rtl="0" eaLnBrk="0" fontAlgn="base" hangingPunct="0">
        <a:spcBef>
          <a:spcPct val="0"/>
        </a:spcBef>
        <a:spcAft>
          <a:spcPct val="0"/>
        </a:spcAft>
        <a:defRPr sz="4400">
          <a:solidFill>
            <a:srgbClr val="19314A"/>
          </a:solidFill>
          <a:latin typeface="Arial" charset="0"/>
        </a:defRPr>
      </a:lvl4pPr>
      <a:lvl5pPr algn="ctr" rtl="0" eaLnBrk="0" fontAlgn="base" hangingPunct="0">
        <a:spcBef>
          <a:spcPct val="0"/>
        </a:spcBef>
        <a:spcAft>
          <a:spcPct val="0"/>
        </a:spcAft>
        <a:defRPr sz="4400">
          <a:solidFill>
            <a:srgbClr val="19314A"/>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234466"/>
          </a:solidFill>
          <a:latin typeface="+mn-lt"/>
          <a:ea typeface="+mn-ea"/>
          <a:cs typeface="+mn-cs"/>
        </a:defRPr>
      </a:lvl1pPr>
      <a:lvl2pPr marL="742950" indent="-285750" algn="l" rtl="0" eaLnBrk="0" fontAlgn="base" hangingPunct="0">
        <a:spcBef>
          <a:spcPct val="20000"/>
        </a:spcBef>
        <a:spcAft>
          <a:spcPct val="0"/>
        </a:spcAft>
        <a:buChar char="–"/>
        <a:defRPr sz="2800">
          <a:solidFill>
            <a:srgbClr val="234466"/>
          </a:solidFill>
          <a:latin typeface="+mn-lt"/>
        </a:defRPr>
      </a:lvl2pPr>
      <a:lvl3pPr marL="1143000" indent="-228600" algn="l" rtl="0" eaLnBrk="0" fontAlgn="base" hangingPunct="0">
        <a:spcBef>
          <a:spcPct val="20000"/>
        </a:spcBef>
        <a:spcAft>
          <a:spcPct val="0"/>
        </a:spcAft>
        <a:buChar char="•"/>
        <a:defRPr sz="2400">
          <a:solidFill>
            <a:srgbClr val="234466"/>
          </a:solidFill>
          <a:latin typeface="+mn-lt"/>
        </a:defRPr>
      </a:lvl3pPr>
      <a:lvl4pPr marL="1600200" indent="-228600" algn="l" rtl="0" eaLnBrk="0" fontAlgn="base" hangingPunct="0">
        <a:spcBef>
          <a:spcPct val="20000"/>
        </a:spcBef>
        <a:spcAft>
          <a:spcPct val="0"/>
        </a:spcAft>
        <a:buChar char="–"/>
        <a:defRPr sz="2000">
          <a:solidFill>
            <a:srgbClr val="234466"/>
          </a:solidFill>
          <a:latin typeface="+mn-lt"/>
        </a:defRPr>
      </a:lvl4pPr>
      <a:lvl5pPr marL="2057400" indent="-228600" algn="l" rtl="0" eaLnBrk="0" fontAlgn="base" hangingPunct="0">
        <a:spcBef>
          <a:spcPct val="20000"/>
        </a:spcBef>
        <a:spcAft>
          <a:spcPct val="0"/>
        </a:spcAft>
        <a:buChar char="»"/>
        <a:defRPr sz="2000">
          <a:solidFill>
            <a:srgbClr val="234466"/>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0852" y="4579481"/>
            <a:ext cx="7772400" cy="1470025"/>
          </a:xfrm>
          <a:scene3d>
            <a:camera prst="orthographicFront"/>
            <a:lightRig rig="threePt" dir="t"/>
          </a:scene3d>
          <a:sp3d>
            <a:bevelT/>
          </a:sp3d>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tr-TR"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EĞİTSEL TANILAMA</a:t>
            </a:r>
            <a:br>
              <a:rPr lang="tr-TR"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tr-TR"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VE</a:t>
            </a:r>
            <a:br>
              <a:rPr lang="tr-TR"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tr-TR"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YERLEŞTİRME SÜRECİ</a:t>
            </a:r>
            <a:endParaRPr lang="en-GB" sz="4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369517" y="157250"/>
            <a:ext cx="7546931" cy="639762"/>
          </a:xfrm>
        </p:spPr>
        <p:txBody>
          <a:bodyPr/>
          <a:lstStyle/>
          <a:p>
            <a:pPr algn="ctr"/>
            <a:r>
              <a:rPr lang="es-ES" dirty="0"/>
              <a:t>Eğitsel değerlendirme ve tanılama nedir? </a:t>
            </a:r>
            <a:endParaRPr lang="tr-TR" dirty="0"/>
          </a:p>
        </p:txBody>
      </p:sp>
      <p:sp>
        <p:nvSpPr>
          <p:cNvPr id="6" name="İçerik Yer Tutucusu 5"/>
          <p:cNvSpPr>
            <a:spLocks noGrp="1"/>
          </p:cNvSpPr>
          <p:nvPr>
            <p:ph sz="half" idx="2"/>
          </p:nvPr>
        </p:nvSpPr>
        <p:spPr>
          <a:xfrm>
            <a:off x="369517" y="972376"/>
            <a:ext cx="8223337" cy="3951288"/>
          </a:xfrm>
        </p:spPr>
        <p:txBody>
          <a:bodyPr/>
          <a:lstStyle/>
          <a:p>
            <a:pPr marL="0" indent="0">
              <a:lnSpc>
                <a:spcPct val="150000"/>
              </a:lnSpc>
              <a:buNone/>
            </a:pPr>
            <a:r>
              <a:rPr lang="tr-TR" sz="1800" dirty="0" smtClean="0"/>
              <a:t>         Eğitsel </a:t>
            </a:r>
            <a:r>
              <a:rPr lang="tr-TR" sz="1800" dirty="0"/>
              <a:t>değerlendirme ve tanılama sürecinde, çocuğun tüm gelişim alanlarındaki özellikleri ve akademik disiplin alanlarındaki yeterlilikleri ile eğitim ihtiyaçları belirlenir. Ayrıca, çocuğun hangi ortamda eğitim görmesinin uygun olacağına ilişkin öneride bulunulur</a:t>
            </a:r>
            <a:r>
              <a:rPr lang="tr-TR" sz="1800" dirty="0" smtClean="0"/>
              <a:t>.</a:t>
            </a:r>
          </a:p>
          <a:p>
            <a:pPr marL="0" indent="0">
              <a:lnSpc>
                <a:spcPct val="150000"/>
              </a:lnSpc>
              <a:buNone/>
            </a:pPr>
            <a:endParaRPr lang="tr-TR" sz="1800" dirty="0" smtClean="0"/>
          </a:p>
          <a:p>
            <a:pPr marL="0" indent="0">
              <a:lnSpc>
                <a:spcPct val="150000"/>
              </a:lnSpc>
              <a:buNone/>
            </a:pPr>
            <a:r>
              <a:rPr lang="tr-TR" sz="1800" dirty="0" smtClean="0"/>
              <a:t>          Çocuğun </a:t>
            </a:r>
            <a:r>
              <a:rPr lang="tr-TR" sz="1800" dirty="0"/>
              <a:t>eğitsel değerlendirme ve tanılaması RAM’da oluşturulan </a:t>
            </a:r>
            <a:r>
              <a:rPr lang="tr-TR" sz="1800" b="1" dirty="0"/>
              <a:t>Özel Eğitim Değerlendirme Kurulu</a:t>
            </a:r>
            <a:r>
              <a:rPr lang="tr-TR" sz="1800" dirty="0"/>
              <a:t> tarafından çeşitli testler ve bireyin özelliklerine uygun diğer ölçme araçlarıyla yapılır. </a:t>
            </a:r>
          </a:p>
        </p:txBody>
      </p:sp>
      <p:sp>
        <p:nvSpPr>
          <p:cNvPr id="10" name="Sağ Ok 9"/>
          <p:cNvSpPr/>
          <p:nvPr/>
        </p:nvSpPr>
        <p:spPr>
          <a:xfrm>
            <a:off x="588725" y="1189971"/>
            <a:ext cx="400833" cy="1628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Sağ Ok 11"/>
          <p:cNvSpPr/>
          <p:nvPr/>
        </p:nvSpPr>
        <p:spPr>
          <a:xfrm>
            <a:off x="588725" y="3321483"/>
            <a:ext cx="400833" cy="1628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Metin kutusu 13"/>
          <p:cNvSpPr txBox="1"/>
          <p:nvPr/>
        </p:nvSpPr>
        <p:spPr>
          <a:xfrm>
            <a:off x="8774668" y="4784942"/>
            <a:ext cx="369332" cy="2085584"/>
          </a:xfrm>
          <a:prstGeom prst="rect">
            <a:avLst/>
          </a:prstGeom>
          <a:noFill/>
        </p:spPr>
        <p:txBody>
          <a:bodyPr vert="vert270" wrap="square" rtlCol="0">
            <a:spAutoFit/>
            <a:scene3d>
              <a:camera prst="orthographicFront"/>
              <a:lightRig rig="threePt" dir="t"/>
            </a:scene3d>
            <a:sp3d extrusionH="57150">
              <a:bevelT w="63500" h="63500"/>
              <a:bevelB w="25400" h="63500"/>
            </a:sp3d>
          </a:bodyPr>
          <a:lstStyle/>
          <a:p>
            <a:r>
              <a:rPr lang="tr-TR" sz="1200" b="1" dirty="0" smtClean="0">
                <a:solidFill>
                  <a:schemeClr val="bg1">
                    <a:lumMod val="50000"/>
                    <a:alpha val="86000"/>
                  </a:schemeClr>
                </a:solidFill>
                <a:effectLst>
                  <a:glow rad="127000">
                    <a:srgbClr val="FFFFFF">
                      <a:alpha val="0"/>
                    </a:srgbClr>
                  </a:glow>
                  <a:reflection blurRad="6350" stA="55000" endA="300" endPos="45500" dir="5400000" sy="-100000" algn="bl" rotWithShape="0"/>
                </a:effectLst>
              </a:rPr>
              <a:t>BAŞAKŞEHİR RAM</a:t>
            </a:r>
            <a:endParaRPr lang="tr-TR" sz="1200" b="1" dirty="0">
              <a:solidFill>
                <a:schemeClr val="bg1">
                  <a:lumMod val="50000"/>
                  <a:alpha val="86000"/>
                </a:schemeClr>
              </a:solidFill>
              <a:effectLst>
                <a:glow rad="127000">
                  <a:srgbClr val="FFFFFF">
                    <a:alpha val="0"/>
                  </a:srgbClr>
                </a:glow>
                <a:reflection blurRad="6350" stA="55000" endA="300" endPos="45500" dir="5400000" sy="-100000" algn="bl" rotWithShape="0"/>
              </a:effectLst>
            </a:endParaRPr>
          </a:p>
        </p:txBody>
      </p:sp>
    </p:spTree>
    <p:extLst>
      <p:ext uri="{BB962C8B-B14F-4D97-AF65-F5344CB8AC3E}">
        <p14:creationId xmlns:p14="http://schemas.microsoft.com/office/powerpoint/2010/main" val="4149740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13" name="Metin kutusu 12"/>
          <p:cNvSpPr txBox="1"/>
          <p:nvPr/>
        </p:nvSpPr>
        <p:spPr>
          <a:xfrm>
            <a:off x="3144034" y="4179517"/>
            <a:ext cx="5699342" cy="2585323"/>
          </a:xfrm>
          <a:prstGeom prst="rect">
            <a:avLst/>
          </a:prstGeom>
          <a:noFill/>
        </p:spPr>
        <p:txBody>
          <a:bodyPr wrap="square" rtlCol="0">
            <a:spAutoFit/>
          </a:bodyPr>
          <a:lstStyle/>
          <a:p>
            <a:pPr>
              <a:lnSpc>
                <a:spcPct val="150000"/>
              </a:lnSpc>
            </a:pPr>
            <a:r>
              <a:rPr lang="tr-TR" dirty="0" smtClean="0">
                <a:solidFill>
                  <a:schemeClr val="accent6">
                    <a:lumMod val="50000"/>
                  </a:schemeClr>
                </a:solidFill>
              </a:rPr>
              <a:t>        Eğitsel </a:t>
            </a:r>
            <a:r>
              <a:rPr lang="tr-TR" dirty="0">
                <a:solidFill>
                  <a:schemeClr val="accent6">
                    <a:lumMod val="50000"/>
                  </a:schemeClr>
                </a:solidFill>
              </a:rPr>
              <a:t>değerlendirme ve tanılama sonucunda özel eğitime ihtiyacı olduğu belirlenen çocuklar için </a:t>
            </a:r>
            <a:r>
              <a:rPr lang="tr-TR" b="1" dirty="0">
                <a:solidFill>
                  <a:schemeClr val="accent6">
                    <a:lumMod val="50000"/>
                  </a:schemeClr>
                </a:solidFill>
              </a:rPr>
              <a:t>Özel Eğitim Değerlendirme Kurulu Raporu</a:t>
            </a:r>
            <a:r>
              <a:rPr lang="tr-TR" dirty="0">
                <a:solidFill>
                  <a:schemeClr val="accent6">
                    <a:lumMod val="50000"/>
                  </a:schemeClr>
                </a:solidFill>
              </a:rPr>
              <a:t> ve </a:t>
            </a:r>
            <a:r>
              <a:rPr lang="tr-TR" b="1" dirty="0">
                <a:solidFill>
                  <a:schemeClr val="accent6">
                    <a:lumMod val="50000"/>
                  </a:schemeClr>
                </a:solidFill>
              </a:rPr>
              <a:t>Eğitim Planı</a:t>
            </a:r>
            <a:r>
              <a:rPr lang="tr-TR" dirty="0">
                <a:solidFill>
                  <a:schemeClr val="accent6">
                    <a:lumMod val="50000"/>
                  </a:schemeClr>
                </a:solidFill>
              </a:rPr>
              <a:t> hazırlanır. Bu belgeler, özel özel eğitim kurumlarından </a:t>
            </a:r>
            <a:r>
              <a:rPr lang="tr-TR" dirty="0" smtClean="0">
                <a:solidFill>
                  <a:schemeClr val="accent6">
                    <a:lumMod val="50000"/>
                  </a:schemeClr>
                </a:solidFill>
              </a:rPr>
              <a:t>destek </a:t>
            </a:r>
            <a:r>
              <a:rPr lang="tr-TR" dirty="0">
                <a:solidFill>
                  <a:schemeClr val="accent6">
                    <a:lumMod val="50000"/>
                  </a:schemeClr>
                </a:solidFill>
              </a:rPr>
              <a:t>eğitim hizmeti alan öğrenciler için </a:t>
            </a:r>
            <a:r>
              <a:rPr lang="tr-TR" b="1" dirty="0">
                <a:solidFill>
                  <a:schemeClr val="accent6">
                    <a:lumMod val="50000"/>
                  </a:schemeClr>
                </a:solidFill>
              </a:rPr>
              <a:t>her yıl yenilenir</a:t>
            </a:r>
            <a:r>
              <a:rPr lang="tr-TR" dirty="0">
                <a:solidFill>
                  <a:schemeClr val="accent6">
                    <a:lumMod val="50000"/>
                  </a:schemeClr>
                </a:solidFill>
              </a:rPr>
              <a:t>.</a:t>
            </a:r>
          </a:p>
        </p:txBody>
      </p:sp>
      <p:sp>
        <p:nvSpPr>
          <p:cNvPr id="10" name="İçerik Yer Tutucusu 9"/>
          <p:cNvSpPr>
            <a:spLocks noGrp="1"/>
          </p:cNvSpPr>
          <p:nvPr>
            <p:ph idx="1"/>
          </p:nvPr>
        </p:nvSpPr>
        <p:spPr>
          <a:xfrm>
            <a:off x="5185775" y="0"/>
            <a:ext cx="4233797" cy="2605414"/>
          </a:xfrm>
        </p:spPr>
        <p:txBody>
          <a:bodyPr/>
          <a:lstStyle/>
          <a:p>
            <a:pPr marL="0" indent="0" algn="l">
              <a:lnSpc>
                <a:spcPct val="150000"/>
              </a:lnSpc>
              <a:buNone/>
            </a:pPr>
            <a:r>
              <a:rPr lang="tr-TR" sz="1800" dirty="0">
                <a:solidFill>
                  <a:schemeClr val="accent5">
                    <a:lumMod val="10000"/>
                  </a:schemeClr>
                </a:solidFill>
              </a:rPr>
              <a:t> </a:t>
            </a:r>
            <a:r>
              <a:rPr lang="tr-TR" sz="1800" dirty="0" smtClean="0">
                <a:solidFill>
                  <a:schemeClr val="accent5">
                    <a:lumMod val="10000"/>
                  </a:schemeClr>
                </a:solidFill>
              </a:rPr>
              <a:t>     Tanılamada </a:t>
            </a:r>
            <a:r>
              <a:rPr lang="tr-TR" sz="1800" dirty="0">
                <a:solidFill>
                  <a:schemeClr val="accent5">
                    <a:lumMod val="10000"/>
                  </a:schemeClr>
                </a:solidFill>
              </a:rPr>
              <a:t>çocuğun tıbbî değerlendirme raporu ile zihinsel, fiziksel, ruhsal, sosyal gelişim öyküsü, tüm gelişim alanlarındaki özellikleri, akademik alanlardaki eğitim performansı, ihtiyaçları, eğitim hizmetlerinden yararlanma süresi ve bireysel gelişim raporu dikkate alınır.</a:t>
            </a:r>
          </a:p>
        </p:txBody>
      </p:sp>
      <p:sp>
        <p:nvSpPr>
          <p:cNvPr id="11" name="Sağ Ok 10"/>
          <p:cNvSpPr/>
          <p:nvPr/>
        </p:nvSpPr>
        <p:spPr>
          <a:xfrm>
            <a:off x="5135669" y="217115"/>
            <a:ext cx="400833" cy="1628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Sağ Ok 11"/>
          <p:cNvSpPr/>
          <p:nvPr/>
        </p:nvSpPr>
        <p:spPr>
          <a:xfrm>
            <a:off x="3281820" y="4392458"/>
            <a:ext cx="400833" cy="1628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Metin kutusu 15"/>
          <p:cNvSpPr txBox="1"/>
          <p:nvPr/>
        </p:nvSpPr>
        <p:spPr>
          <a:xfrm>
            <a:off x="8774668" y="4784942"/>
            <a:ext cx="369332" cy="2085584"/>
          </a:xfrm>
          <a:prstGeom prst="rect">
            <a:avLst/>
          </a:prstGeom>
          <a:noFill/>
        </p:spPr>
        <p:txBody>
          <a:bodyPr vert="vert270" wrap="square" rtlCol="0">
            <a:spAutoFit/>
            <a:scene3d>
              <a:camera prst="orthographicFront"/>
              <a:lightRig rig="threePt" dir="t"/>
            </a:scene3d>
            <a:sp3d extrusionH="57150">
              <a:bevelT w="63500" h="63500"/>
              <a:bevelB w="25400" h="63500"/>
            </a:sp3d>
          </a:bodyPr>
          <a:lstStyle/>
          <a:p>
            <a:r>
              <a:rPr lang="tr-TR" sz="1200" b="1" dirty="0" smtClean="0">
                <a:solidFill>
                  <a:schemeClr val="bg1">
                    <a:lumMod val="50000"/>
                    <a:alpha val="86000"/>
                  </a:schemeClr>
                </a:solidFill>
                <a:effectLst>
                  <a:glow rad="127000">
                    <a:srgbClr val="FFFFFF">
                      <a:alpha val="0"/>
                    </a:srgbClr>
                  </a:glow>
                  <a:reflection blurRad="6350" stA="55000" endA="300" endPos="45500" dir="5400000" sy="-100000" algn="bl" rotWithShape="0"/>
                </a:effectLst>
              </a:rPr>
              <a:t>BAŞAKŞEHİR RAM</a:t>
            </a:r>
            <a:endParaRPr lang="tr-TR" sz="1200" b="1" dirty="0">
              <a:solidFill>
                <a:schemeClr val="bg1">
                  <a:lumMod val="50000"/>
                  <a:alpha val="86000"/>
                </a:schemeClr>
              </a:solidFill>
              <a:effectLst>
                <a:glow rad="127000">
                  <a:srgbClr val="FFFFFF">
                    <a:alpha val="0"/>
                  </a:srgbClr>
                </a:glow>
                <a:reflection blurRad="6350" stA="55000" endA="300" endPos="45500" dir="5400000" sy="-100000" algn="bl" rotWithShape="0"/>
              </a:effectLst>
            </a:endParaRPr>
          </a:p>
        </p:txBody>
      </p:sp>
    </p:spTree>
    <p:extLst>
      <p:ext uri="{BB962C8B-B14F-4D97-AF65-F5344CB8AC3E}">
        <p14:creationId xmlns:p14="http://schemas.microsoft.com/office/powerpoint/2010/main" val="564353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162838" y="4812192"/>
            <a:ext cx="8780746" cy="1143000"/>
          </a:xfrm>
        </p:spPr>
        <p:txBody>
          <a:bodyPr/>
          <a:lstStyle/>
          <a:p>
            <a:pPr algn="l"/>
            <a:r>
              <a:rPr lang="tr-TR" sz="2000" dirty="0"/>
              <a:t>RAM bünyesindeki Özel Eğitim Değerlendirme Kurulu, </a:t>
            </a:r>
            <a:r>
              <a:rPr lang="tr-TR" sz="2000" b="1" dirty="0"/>
              <a:t>60 gün içinde</a:t>
            </a:r>
            <a:r>
              <a:rPr lang="tr-TR" sz="2000" dirty="0"/>
              <a:t> </a:t>
            </a:r>
            <a:r>
              <a:rPr lang="tr-TR" sz="2000" b="1" dirty="0"/>
              <a:t>Özel Eğitim Değerlendirme Kurulu Raporunu ve Eğitim Planını hazırlamakla yükümlüdür</a:t>
            </a:r>
            <a:r>
              <a:rPr lang="tr-TR" sz="2000" dirty="0"/>
              <a:t>. </a:t>
            </a:r>
            <a:r>
              <a:rPr lang="tr-TR" sz="2000" dirty="0" smtClean="0"/>
              <a:t/>
            </a:r>
            <a:br>
              <a:rPr lang="tr-TR" sz="2000" dirty="0" smtClean="0"/>
            </a:br>
            <a:r>
              <a:rPr lang="tr-TR" sz="2000" dirty="0" smtClean="0"/>
              <a:t/>
            </a:r>
            <a:br>
              <a:rPr lang="tr-TR" sz="2000" dirty="0" smtClean="0"/>
            </a:br>
            <a:r>
              <a:rPr lang="tr-TR" sz="2000" dirty="0" smtClean="0"/>
              <a:t>Özel </a:t>
            </a:r>
            <a:r>
              <a:rPr lang="tr-TR" sz="2000" dirty="0"/>
              <a:t>Eğitim Değerlendirme </a:t>
            </a:r>
            <a:r>
              <a:rPr lang="tr-TR" sz="2000" dirty="0" smtClean="0"/>
              <a:t>Kuruluna Ram </a:t>
            </a:r>
            <a:r>
              <a:rPr lang="tr-TR" sz="2000" dirty="0"/>
              <a:t>Müdürü veya görevlendireceği Müdür Yardımcısı </a:t>
            </a:r>
            <a:r>
              <a:rPr lang="tr-TR" sz="2000" dirty="0" smtClean="0"/>
              <a:t>Başkanlığında; </a:t>
            </a:r>
            <a:r>
              <a:rPr lang="tr-TR" sz="2000" dirty="0"/>
              <a:t>ö</a:t>
            </a:r>
            <a:r>
              <a:rPr lang="tr-TR" sz="2000" dirty="0" smtClean="0"/>
              <a:t>zel eğitim </a:t>
            </a:r>
            <a:r>
              <a:rPr lang="tr-TR" sz="2000" dirty="0"/>
              <a:t>h</a:t>
            </a:r>
            <a:r>
              <a:rPr lang="tr-TR" sz="2000" dirty="0" smtClean="0"/>
              <a:t>izmetleri bölüm başkanı, rehber öğretmen, özel eğitim </a:t>
            </a:r>
            <a:r>
              <a:rPr lang="tr-TR" sz="2000" dirty="0"/>
              <a:t>ö</a:t>
            </a:r>
            <a:r>
              <a:rPr lang="tr-TR" sz="2000" dirty="0" smtClean="0"/>
              <a:t>ğretmeni ve öğrencinin </a:t>
            </a:r>
            <a:r>
              <a:rPr lang="tr-TR" sz="2000" dirty="0"/>
              <a:t>v</a:t>
            </a:r>
            <a:r>
              <a:rPr lang="tr-TR" sz="2000" dirty="0" smtClean="0"/>
              <a:t>elisi katılır.</a:t>
            </a:r>
            <a:r>
              <a:rPr lang="tr-TR" sz="2000" dirty="0"/>
              <a:t/>
            </a:r>
            <a:br>
              <a:rPr lang="tr-TR" sz="2000" dirty="0"/>
            </a:br>
            <a:r>
              <a:rPr lang="tr-TR" sz="2000" b="1" dirty="0" smtClean="0"/>
              <a:t/>
            </a:r>
            <a:br>
              <a:rPr lang="tr-TR" sz="2000" b="1" dirty="0" smtClean="0"/>
            </a:br>
            <a:endParaRPr lang="tr-TR" sz="2000" dirty="0"/>
          </a:p>
        </p:txBody>
      </p:sp>
      <p:sp>
        <p:nvSpPr>
          <p:cNvPr id="7" name="Metin kutusu 6"/>
          <p:cNvSpPr txBox="1"/>
          <p:nvPr/>
        </p:nvSpPr>
        <p:spPr>
          <a:xfrm>
            <a:off x="8774668" y="4784942"/>
            <a:ext cx="369332" cy="2085584"/>
          </a:xfrm>
          <a:prstGeom prst="rect">
            <a:avLst/>
          </a:prstGeom>
          <a:noFill/>
        </p:spPr>
        <p:txBody>
          <a:bodyPr vert="vert270" wrap="square" rtlCol="0">
            <a:spAutoFit/>
            <a:scene3d>
              <a:camera prst="orthographicFront"/>
              <a:lightRig rig="threePt" dir="t"/>
            </a:scene3d>
            <a:sp3d extrusionH="57150">
              <a:bevelT w="63500" h="63500"/>
              <a:bevelB w="25400" h="63500"/>
            </a:sp3d>
          </a:bodyPr>
          <a:lstStyle/>
          <a:p>
            <a:r>
              <a:rPr lang="tr-TR" sz="1200" b="1" dirty="0" smtClean="0">
                <a:solidFill>
                  <a:schemeClr val="bg1">
                    <a:lumMod val="50000"/>
                    <a:alpha val="86000"/>
                  </a:schemeClr>
                </a:solidFill>
                <a:effectLst>
                  <a:glow rad="127000">
                    <a:srgbClr val="FFFFFF">
                      <a:alpha val="0"/>
                    </a:srgbClr>
                  </a:glow>
                  <a:reflection blurRad="6350" stA="55000" endA="300" endPos="45500" dir="5400000" sy="-100000" algn="bl" rotWithShape="0"/>
                </a:effectLst>
              </a:rPr>
              <a:t>BAŞAKŞEHİR RAM</a:t>
            </a:r>
            <a:endParaRPr lang="tr-TR" sz="1200" b="1" dirty="0">
              <a:solidFill>
                <a:schemeClr val="bg1">
                  <a:lumMod val="50000"/>
                  <a:alpha val="86000"/>
                </a:schemeClr>
              </a:solidFill>
              <a:effectLst>
                <a:glow rad="127000">
                  <a:srgbClr val="FFFFFF">
                    <a:alpha val="0"/>
                  </a:srgbClr>
                </a:glow>
                <a:reflection blurRad="6350" stA="55000" endA="300" endPos="45500" dir="5400000" sy="-100000" algn="bl" rotWithShape="0"/>
              </a:effectLst>
            </a:endParaRPr>
          </a:p>
        </p:txBody>
      </p:sp>
    </p:spTree>
    <p:extLst>
      <p:ext uri="{BB962C8B-B14F-4D97-AF65-F5344CB8AC3E}">
        <p14:creationId xmlns:p14="http://schemas.microsoft.com/office/powerpoint/2010/main" val="2848124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3394552" y="1600200"/>
            <a:ext cx="5292247" cy="4525963"/>
          </a:xfrm>
        </p:spPr>
        <p:txBody>
          <a:bodyPr/>
          <a:lstStyle/>
          <a:p>
            <a:pPr algn="l">
              <a:buFont typeface="Arial" panose="020B0604020202020204" pitchFamily="34" charset="0"/>
              <a:buChar char="•"/>
            </a:pPr>
            <a:r>
              <a:rPr lang="tr-TR" sz="1800" dirty="0" smtClean="0"/>
              <a:t>Bireyin/velisinin </a:t>
            </a:r>
            <a:r>
              <a:rPr lang="tr-TR" sz="1800" dirty="0"/>
              <a:t>ya da okulun yazılı başvurusu</a:t>
            </a:r>
            <a:r>
              <a:rPr lang="tr-TR" sz="1800" dirty="0" smtClean="0"/>
              <a:t>,</a:t>
            </a:r>
          </a:p>
          <a:p>
            <a:pPr algn="l">
              <a:buFont typeface="Arial" panose="020B0604020202020204" pitchFamily="34" charset="0"/>
              <a:buChar char="•"/>
            </a:pPr>
            <a:r>
              <a:rPr lang="tr-TR" sz="1800" dirty="0"/>
              <a:t>Okula/kuruma kayıtlı öğrenciler için ilk incelemede “Eğitsel Değerlendirme İsteği Formu”, yeniden incelemelerde ise “Bireysel Gelişim Raporu</a:t>
            </a:r>
            <a:r>
              <a:rPr lang="tr-TR" sz="1800" dirty="0" smtClean="0"/>
              <a:t>”,</a:t>
            </a:r>
          </a:p>
          <a:p>
            <a:pPr algn="l">
              <a:buFont typeface="Arial" panose="020B0604020202020204" pitchFamily="34" charset="0"/>
              <a:buChar char="•"/>
            </a:pPr>
            <a:r>
              <a:rPr lang="tr-TR" sz="1800" dirty="0"/>
              <a:t>Destek eğitim ile ilgili müracaatlarda </a:t>
            </a:r>
            <a:r>
              <a:rPr lang="tr-TR" sz="1800" dirty="0" smtClean="0"/>
              <a:t>Heyet </a:t>
            </a:r>
            <a:r>
              <a:rPr lang="tr-TR" sz="1800" dirty="0"/>
              <a:t>Raporu</a:t>
            </a:r>
            <a:r>
              <a:rPr lang="tr-TR" sz="1800" dirty="0" smtClean="0"/>
              <a:t>,</a:t>
            </a:r>
          </a:p>
          <a:p>
            <a:pPr algn="l">
              <a:buFont typeface="Arial" panose="020B0604020202020204" pitchFamily="34" charset="0"/>
              <a:buChar char="•"/>
            </a:pPr>
            <a:r>
              <a:rPr lang="tr-TR" sz="1800" dirty="0" smtClean="0"/>
              <a:t>Birey ve çocuğun kimliği</a:t>
            </a:r>
          </a:p>
          <a:p>
            <a:pPr algn="l">
              <a:buFont typeface="Arial" panose="020B0604020202020204" pitchFamily="34" charset="0"/>
              <a:buChar char="•"/>
            </a:pPr>
            <a:r>
              <a:rPr lang="tr-TR" sz="1800" dirty="0" smtClean="0"/>
              <a:t>Vasi tayin edilmişse; mahkeme kararı, vasi belgesi veya nüfus kayıt örneği belgelerinden biri,</a:t>
            </a:r>
          </a:p>
          <a:p>
            <a:pPr algn="l">
              <a:buFont typeface="Arial" panose="020B0604020202020204" pitchFamily="34" charset="0"/>
              <a:buChar char="•"/>
            </a:pPr>
            <a:r>
              <a:rPr lang="tr-TR" sz="1800" dirty="0"/>
              <a:t>Özel eğitim ve rehabilitasyon merkezlerine devam eden bireylere </a:t>
            </a:r>
            <a:r>
              <a:rPr lang="tr-TR" sz="1800" dirty="0" smtClean="0"/>
              <a:t>ait</a:t>
            </a:r>
            <a:r>
              <a:rPr lang="tr-TR" sz="1800" dirty="0"/>
              <a:t>;</a:t>
            </a:r>
            <a:r>
              <a:rPr lang="tr-TR" sz="1800" dirty="0" smtClean="0"/>
              <a:t> dönem </a:t>
            </a:r>
            <a:r>
              <a:rPr lang="tr-TR" sz="1800" dirty="0"/>
              <a:t>sonu bireysel performans değerlendirme formu </a:t>
            </a:r>
            <a:r>
              <a:rPr lang="tr-TR" sz="1800" dirty="0" smtClean="0"/>
              <a:t>ve aylık </a:t>
            </a:r>
            <a:r>
              <a:rPr lang="tr-TR" sz="1800" dirty="0"/>
              <a:t>performans kayıt tabloları </a:t>
            </a:r>
            <a:endParaRPr lang="tr-TR" sz="1800" dirty="0" smtClean="0"/>
          </a:p>
          <a:p>
            <a:pPr algn="l">
              <a:buFont typeface="Arial" panose="020B0604020202020204" pitchFamily="34" charset="0"/>
              <a:buChar char="•"/>
            </a:pPr>
            <a:r>
              <a:rPr lang="tr-TR" sz="1800" dirty="0" smtClean="0"/>
              <a:t>4 Adet fotoğraf</a:t>
            </a:r>
            <a:endParaRPr lang="tr-TR" sz="1800" dirty="0"/>
          </a:p>
        </p:txBody>
      </p:sp>
      <p:sp>
        <p:nvSpPr>
          <p:cNvPr id="6" name="Başlık 5"/>
          <p:cNvSpPr>
            <a:spLocks noGrp="1"/>
          </p:cNvSpPr>
          <p:nvPr>
            <p:ph type="title"/>
          </p:nvPr>
        </p:nvSpPr>
        <p:spPr>
          <a:xfrm>
            <a:off x="1202499" y="287164"/>
            <a:ext cx="8229600" cy="1143000"/>
          </a:xfrm>
        </p:spPr>
        <p:txBody>
          <a:bodyPr/>
          <a:lstStyle/>
          <a:p>
            <a:pPr algn="ctr"/>
            <a:r>
              <a:rPr lang="tr-TR" sz="2000" b="1" dirty="0"/>
              <a:t>Eğitsel değerlendirme ve tanılamaya alınacak </a:t>
            </a:r>
            <a:r>
              <a:rPr lang="tr-TR" sz="2000" b="1" dirty="0" smtClean="0"/>
              <a:t>bireyler için istenilen belgeler</a:t>
            </a:r>
            <a:endParaRPr lang="tr-TR" sz="2000" b="1" dirty="0"/>
          </a:p>
        </p:txBody>
      </p:sp>
      <p:sp>
        <p:nvSpPr>
          <p:cNvPr id="8" name="Metin kutusu 7"/>
          <p:cNvSpPr txBox="1"/>
          <p:nvPr/>
        </p:nvSpPr>
        <p:spPr>
          <a:xfrm>
            <a:off x="8774668" y="4784942"/>
            <a:ext cx="369332" cy="2085584"/>
          </a:xfrm>
          <a:prstGeom prst="rect">
            <a:avLst/>
          </a:prstGeom>
          <a:noFill/>
        </p:spPr>
        <p:txBody>
          <a:bodyPr vert="vert270" wrap="square" rtlCol="0">
            <a:spAutoFit/>
            <a:scene3d>
              <a:camera prst="orthographicFront"/>
              <a:lightRig rig="threePt" dir="t"/>
            </a:scene3d>
            <a:sp3d extrusionH="57150">
              <a:bevelT w="63500" h="63500"/>
              <a:bevelB w="25400" h="63500"/>
            </a:sp3d>
          </a:bodyPr>
          <a:lstStyle/>
          <a:p>
            <a:r>
              <a:rPr lang="tr-TR" sz="1200" b="1" dirty="0" smtClean="0">
                <a:solidFill>
                  <a:schemeClr val="bg1">
                    <a:lumMod val="50000"/>
                    <a:alpha val="86000"/>
                  </a:schemeClr>
                </a:solidFill>
                <a:effectLst>
                  <a:glow rad="127000">
                    <a:srgbClr val="FFFFFF">
                      <a:alpha val="0"/>
                    </a:srgbClr>
                  </a:glow>
                  <a:reflection blurRad="6350" stA="55000" endA="300" endPos="45500" dir="5400000" sy="-100000" algn="bl" rotWithShape="0"/>
                </a:effectLst>
              </a:rPr>
              <a:t>BAŞAKŞEHİR RAM</a:t>
            </a:r>
            <a:endParaRPr lang="tr-TR" sz="1200" b="1" dirty="0">
              <a:solidFill>
                <a:schemeClr val="bg1">
                  <a:lumMod val="50000"/>
                  <a:alpha val="86000"/>
                </a:schemeClr>
              </a:solidFill>
              <a:effectLst>
                <a:glow rad="127000">
                  <a:srgbClr val="FFFFFF">
                    <a:alpha val="0"/>
                  </a:srgbClr>
                </a:glow>
                <a:reflection blurRad="6350" stA="55000" endA="300" endPos="45500" dir="5400000" sy="-100000" algn="bl" rotWithShape="0"/>
              </a:effectLst>
            </a:endParaRPr>
          </a:p>
        </p:txBody>
      </p:sp>
    </p:spTree>
    <p:extLst>
      <p:ext uri="{BB962C8B-B14F-4D97-AF65-F5344CB8AC3E}">
        <p14:creationId xmlns:p14="http://schemas.microsoft.com/office/powerpoint/2010/main" val="865887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63500" ty="0" sx="100000" sy="100000" flip="none" algn="tl"/>
        </a:blipFill>
        <a:effectLst/>
      </p:bgPr>
    </p:bg>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513567" y="4253630"/>
            <a:ext cx="8392438" cy="1752600"/>
          </a:xfrm>
        </p:spPr>
        <p:txBody>
          <a:bodyPr/>
          <a:lstStyle/>
          <a:p>
            <a:r>
              <a:rPr lang="tr-TR" sz="2400" b="1" dirty="0">
                <a:solidFill>
                  <a:schemeClr val="accent5">
                    <a:lumMod val="10000"/>
                  </a:schemeClr>
                </a:solidFill>
              </a:rPr>
              <a:t>Eğitim Ortamına </a:t>
            </a:r>
            <a:r>
              <a:rPr lang="tr-TR" sz="2400" b="1" dirty="0" smtClean="0">
                <a:solidFill>
                  <a:schemeClr val="accent5">
                    <a:lumMod val="10000"/>
                  </a:schemeClr>
                </a:solidFill>
              </a:rPr>
              <a:t>Yerleştirme</a:t>
            </a:r>
          </a:p>
          <a:p>
            <a:endParaRPr lang="tr-TR" b="1" dirty="0" smtClean="0">
              <a:solidFill>
                <a:schemeClr val="accent5">
                  <a:lumMod val="10000"/>
                </a:schemeClr>
              </a:solidFill>
            </a:endParaRPr>
          </a:p>
          <a:p>
            <a:pPr algn="l">
              <a:lnSpc>
                <a:spcPct val="150000"/>
              </a:lnSpc>
            </a:pPr>
            <a:r>
              <a:rPr lang="tr-TR" sz="1800" dirty="0" smtClean="0">
                <a:solidFill>
                  <a:schemeClr val="accent5">
                    <a:lumMod val="10000"/>
                  </a:schemeClr>
                </a:solidFill>
              </a:rPr>
              <a:t>Özel Eğitim Değerlendirme Kurulu ;  Özel </a:t>
            </a:r>
            <a:r>
              <a:rPr lang="tr-TR" sz="1800" dirty="0">
                <a:solidFill>
                  <a:schemeClr val="accent5">
                    <a:lumMod val="10000"/>
                  </a:schemeClr>
                </a:solidFill>
              </a:rPr>
              <a:t>Eğitim Değerlendirme </a:t>
            </a:r>
            <a:r>
              <a:rPr lang="tr-TR" sz="1800" dirty="0" smtClean="0">
                <a:solidFill>
                  <a:schemeClr val="accent5">
                    <a:lumMod val="10000"/>
                  </a:schemeClr>
                </a:solidFill>
              </a:rPr>
              <a:t>Kurulu Raporu </a:t>
            </a:r>
            <a:r>
              <a:rPr lang="tr-TR" sz="1800" dirty="0">
                <a:solidFill>
                  <a:schemeClr val="accent5">
                    <a:lumMod val="10000"/>
                  </a:schemeClr>
                </a:solidFill>
              </a:rPr>
              <a:t>ve Eğitsel Plan doğrultusunda özel eğitim gerektiren </a:t>
            </a:r>
            <a:r>
              <a:rPr lang="tr-TR" sz="1800" dirty="0" smtClean="0">
                <a:solidFill>
                  <a:schemeClr val="accent5">
                    <a:lumMod val="10000"/>
                  </a:schemeClr>
                </a:solidFill>
              </a:rPr>
              <a:t>çocukları yaşına ve özelliklerine </a:t>
            </a:r>
            <a:r>
              <a:rPr lang="tr-TR" sz="1800" dirty="0">
                <a:solidFill>
                  <a:schemeClr val="accent5">
                    <a:lumMod val="10000"/>
                  </a:schemeClr>
                </a:solidFill>
              </a:rPr>
              <a:t>en uygun resmi okul veya kuruma yerleştirir. </a:t>
            </a:r>
            <a:endParaRPr lang="tr-TR" dirty="0">
              <a:solidFill>
                <a:schemeClr val="accent5">
                  <a:lumMod val="10000"/>
                </a:schemeClr>
              </a:solidFill>
            </a:endParaRPr>
          </a:p>
        </p:txBody>
      </p:sp>
      <p:sp>
        <p:nvSpPr>
          <p:cNvPr id="7" name="Metin kutusu 6"/>
          <p:cNvSpPr txBox="1"/>
          <p:nvPr/>
        </p:nvSpPr>
        <p:spPr>
          <a:xfrm>
            <a:off x="8774668" y="4784942"/>
            <a:ext cx="369332" cy="2085584"/>
          </a:xfrm>
          <a:prstGeom prst="rect">
            <a:avLst/>
          </a:prstGeom>
          <a:noFill/>
        </p:spPr>
        <p:txBody>
          <a:bodyPr vert="vert270" wrap="square" rtlCol="0">
            <a:spAutoFit/>
            <a:scene3d>
              <a:camera prst="orthographicFront"/>
              <a:lightRig rig="threePt" dir="t"/>
            </a:scene3d>
            <a:sp3d extrusionH="57150">
              <a:bevelT w="63500" h="63500"/>
              <a:bevelB w="25400" h="63500"/>
            </a:sp3d>
          </a:bodyPr>
          <a:lstStyle/>
          <a:p>
            <a:r>
              <a:rPr lang="tr-TR" sz="1200" b="1" dirty="0" smtClean="0">
                <a:solidFill>
                  <a:schemeClr val="bg1">
                    <a:lumMod val="50000"/>
                    <a:alpha val="86000"/>
                  </a:schemeClr>
                </a:solidFill>
                <a:effectLst>
                  <a:glow rad="127000">
                    <a:srgbClr val="FFFFFF">
                      <a:alpha val="0"/>
                    </a:srgbClr>
                  </a:glow>
                  <a:reflection blurRad="6350" stA="55000" endA="300" endPos="45500" dir="5400000" sy="-100000" algn="bl" rotWithShape="0"/>
                </a:effectLst>
              </a:rPr>
              <a:t>BAŞAKŞEHİR RAM</a:t>
            </a:r>
            <a:endParaRPr lang="tr-TR" sz="1200" b="1" dirty="0">
              <a:solidFill>
                <a:schemeClr val="bg1">
                  <a:lumMod val="50000"/>
                  <a:alpha val="86000"/>
                </a:schemeClr>
              </a:solidFill>
              <a:effectLst>
                <a:glow rad="127000">
                  <a:srgbClr val="FFFFFF">
                    <a:alpha val="0"/>
                  </a:srgbClr>
                </a:glow>
                <a:reflection blurRad="6350" stA="55000" endA="300" endPos="45500" dir="5400000" sy="-100000" algn="bl" rotWithShape="0"/>
              </a:effectLst>
            </a:endParaRPr>
          </a:p>
        </p:txBody>
      </p:sp>
    </p:spTree>
    <p:extLst>
      <p:ext uri="{BB962C8B-B14F-4D97-AF65-F5344CB8AC3E}">
        <p14:creationId xmlns:p14="http://schemas.microsoft.com/office/powerpoint/2010/main" val="2718941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94778" y="0"/>
            <a:ext cx="8229600" cy="914400"/>
          </a:xfrm>
        </p:spPr>
        <p:txBody>
          <a:bodyPr/>
          <a:lstStyle/>
          <a:p>
            <a:pPr algn="ctr"/>
            <a:r>
              <a:rPr lang="tr-TR" sz="2000" b="1" dirty="0"/>
              <a:t>Bireylerin uygun eğitim ortamına </a:t>
            </a:r>
            <a:r>
              <a:rPr lang="tr-TR" sz="2000" b="1" dirty="0" smtClean="0"/>
              <a:t>yerleştirilmesinde </a:t>
            </a:r>
            <a:br>
              <a:rPr lang="tr-TR" sz="2000" b="1" dirty="0" smtClean="0"/>
            </a:br>
            <a:r>
              <a:rPr lang="tr-TR" sz="2000" b="1" dirty="0"/>
              <a:t> </a:t>
            </a:r>
            <a:r>
              <a:rPr lang="tr-TR" sz="2000" b="1" dirty="0" smtClean="0"/>
              <a:t>dikkat edilen hususlar</a:t>
            </a:r>
            <a:endParaRPr lang="tr-TR" sz="2000" b="1" dirty="0"/>
          </a:p>
        </p:txBody>
      </p:sp>
      <p:sp>
        <p:nvSpPr>
          <p:cNvPr id="5" name="İçerik Yer Tutucusu 4"/>
          <p:cNvSpPr>
            <a:spLocks noGrp="1"/>
          </p:cNvSpPr>
          <p:nvPr>
            <p:ph idx="1"/>
          </p:nvPr>
        </p:nvSpPr>
        <p:spPr>
          <a:xfrm>
            <a:off x="-1" y="886216"/>
            <a:ext cx="6676373" cy="4525963"/>
          </a:xfrm>
        </p:spPr>
        <p:txBody>
          <a:bodyPr/>
          <a:lstStyle/>
          <a:p>
            <a:pPr algn="l">
              <a:lnSpc>
                <a:spcPct val="150000"/>
              </a:lnSpc>
              <a:buFont typeface="Arial" panose="020B0604020202020204" pitchFamily="34" charset="0"/>
              <a:buChar char="•"/>
            </a:pPr>
            <a:r>
              <a:rPr lang="tr-TR" sz="1800" dirty="0" smtClean="0"/>
              <a:t>Özel eğitim ihtiyacı olan bireylerin öncelikle yetersizliği olmayan akranlarının devam ettiği sınıflarda kaynaştırmaya uygun olarak eğitimlerini sürdürmelerine önem verilir.</a:t>
            </a:r>
          </a:p>
          <a:p>
            <a:pPr algn="l">
              <a:lnSpc>
                <a:spcPct val="150000"/>
              </a:lnSpc>
              <a:buFont typeface="Arial" panose="020B0604020202020204" pitchFamily="34" charset="0"/>
              <a:buChar char="•"/>
            </a:pPr>
            <a:endParaRPr lang="tr-TR" sz="1800" dirty="0" smtClean="0"/>
          </a:p>
          <a:p>
            <a:pPr algn="l">
              <a:lnSpc>
                <a:spcPct val="150000"/>
              </a:lnSpc>
              <a:buFont typeface="Arial" panose="020B0604020202020204" pitchFamily="34" charset="0"/>
              <a:buChar char="•"/>
            </a:pPr>
            <a:r>
              <a:rPr lang="tr-TR" sz="1800" dirty="0" smtClean="0"/>
              <a:t>Bireyin yetersizlik türü ve derecesine, akademik ve gelişim performansına ve  ihtiyaçları doğrultusunda yapılır.</a:t>
            </a:r>
          </a:p>
          <a:p>
            <a:pPr marL="0" indent="0" algn="l">
              <a:lnSpc>
                <a:spcPct val="150000"/>
              </a:lnSpc>
              <a:buNone/>
            </a:pPr>
            <a:endParaRPr lang="tr-TR" sz="1800" dirty="0" smtClean="0"/>
          </a:p>
          <a:p>
            <a:pPr algn="l">
              <a:lnSpc>
                <a:spcPct val="150000"/>
              </a:lnSpc>
              <a:buFont typeface="Arial" panose="020B0604020202020204" pitchFamily="34" charset="0"/>
              <a:buChar char="•"/>
            </a:pPr>
            <a:r>
              <a:rPr lang="tr-TR" sz="1800" dirty="0"/>
              <a:t>Yerleştirmede, bireyin yerleştirileceği okulun veya kurumun personel durumu, öğrenci mevcudu ve eğitim ortamı göz önünde bulundurulur</a:t>
            </a:r>
            <a:r>
              <a:rPr lang="tr-TR" sz="1800" dirty="0" smtClean="0"/>
              <a:t>.</a:t>
            </a:r>
          </a:p>
          <a:p>
            <a:pPr algn="l">
              <a:lnSpc>
                <a:spcPct val="150000"/>
              </a:lnSpc>
              <a:buFont typeface="Arial" panose="020B0604020202020204" pitchFamily="34" charset="0"/>
              <a:buChar char="•"/>
            </a:pPr>
            <a:endParaRPr lang="tr-TR" sz="1800" dirty="0" smtClean="0"/>
          </a:p>
          <a:p>
            <a:pPr algn="l">
              <a:lnSpc>
                <a:spcPct val="150000"/>
              </a:lnSpc>
              <a:buFont typeface="Arial" panose="020B0604020202020204" pitchFamily="34" charset="0"/>
              <a:buChar char="•"/>
            </a:pPr>
            <a:r>
              <a:rPr lang="tr-TR" sz="1800" dirty="0" smtClean="0"/>
              <a:t>Yerleştirme kararında velinin görüşü dikkate alınır.</a:t>
            </a:r>
          </a:p>
        </p:txBody>
      </p:sp>
    </p:spTree>
    <p:extLst>
      <p:ext uri="{BB962C8B-B14F-4D97-AF65-F5344CB8AC3E}">
        <p14:creationId xmlns:p14="http://schemas.microsoft.com/office/powerpoint/2010/main" val="892472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626301" y="237995"/>
            <a:ext cx="7991606" cy="5493812"/>
          </a:xfrm>
          <a:prstGeom prst="rect">
            <a:avLst/>
          </a:prstGeom>
          <a:noFill/>
        </p:spPr>
        <p:txBody>
          <a:bodyPr wrap="square" rtlCol="0">
            <a:spAutoFit/>
          </a:bodyPr>
          <a:lstStyle/>
          <a:p>
            <a:pPr>
              <a:lnSpc>
                <a:spcPct val="150000"/>
              </a:lnSpc>
              <a:buFont typeface="Arial" panose="020B0604020202020204" pitchFamily="34" charset="0"/>
              <a:buChar char="•"/>
            </a:pPr>
            <a:r>
              <a:rPr lang="tr-TR" dirty="0"/>
              <a:t>Birey, ikamet adresine göre mümkün olan en yakın okul veya kuruma yerleştirilir</a:t>
            </a:r>
            <a:r>
              <a:rPr lang="tr-TR" dirty="0" smtClean="0"/>
              <a:t>.</a:t>
            </a:r>
          </a:p>
          <a:p>
            <a:pPr>
              <a:lnSpc>
                <a:spcPct val="150000"/>
              </a:lnSpc>
              <a:buFont typeface="Arial" panose="020B0604020202020204" pitchFamily="34" charset="0"/>
              <a:buChar char="•"/>
            </a:pPr>
            <a:endParaRPr lang="tr-TR" dirty="0"/>
          </a:p>
          <a:p>
            <a:pPr>
              <a:lnSpc>
                <a:spcPct val="150000"/>
              </a:lnSpc>
              <a:buFont typeface="Arial" panose="020B0604020202020204" pitchFamily="34" charset="0"/>
              <a:buChar char="•"/>
            </a:pPr>
            <a:r>
              <a:rPr lang="tr-TR" dirty="0"/>
              <a:t>Veli, öğrencisiyle ilgili eğitsel değerlendirme ve tanılama ya da yerleştirme kararını uygun bulmaması hâlinde, eğitsel değerlendirme ve tanılama ile yerleştirme kararlarının her birine birer defa olmak üzere, kararın kendisine tebliğ edildiği tarihten itibaren </a:t>
            </a:r>
            <a:r>
              <a:rPr lang="tr-TR" dirty="0" smtClean="0"/>
              <a:t>30</a:t>
            </a:r>
            <a:r>
              <a:rPr lang="tr-TR" dirty="0" smtClean="0"/>
              <a:t> (</a:t>
            </a:r>
            <a:r>
              <a:rPr lang="tr-TR" dirty="0" smtClean="0"/>
              <a:t>otuz</a:t>
            </a:r>
            <a:r>
              <a:rPr lang="tr-TR" dirty="0" smtClean="0"/>
              <a:t>) </a:t>
            </a:r>
            <a:r>
              <a:rPr lang="tr-TR" dirty="0"/>
              <a:t>gün </a:t>
            </a:r>
            <a:r>
              <a:rPr lang="tr-TR" dirty="0" smtClean="0"/>
              <a:t>içinde itiraz </a:t>
            </a:r>
            <a:r>
              <a:rPr lang="tr-TR" dirty="0"/>
              <a:t>edebilir. </a:t>
            </a:r>
            <a:endParaRPr lang="tr-TR" dirty="0" smtClean="0"/>
          </a:p>
          <a:p>
            <a:pPr>
              <a:lnSpc>
                <a:spcPct val="150000"/>
              </a:lnSpc>
            </a:pPr>
            <a:endParaRPr lang="tr-TR" dirty="0"/>
          </a:p>
          <a:p>
            <a:pPr>
              <a:lnSpc>
                <a:spcPct val="150000"/>
              </a:lnSpc>
              <a:buFont typeface="Arial" panose="020B0604020202020204" pitchFamily="34" charset="0"/>
              <a:buChar char="•"/>
            </a:pPr>
            <a:r>
              <a:rPr lang="tr-TR" dirty="0"/>
              <a:t>Okul/kurumlardaki Rehberlik Hizmetleri Yürütme Komisyonu ise okula/kuruma kayıt tarihinden itibaren </a:t>
            </a:r>
            <a:r>
              <a:rPr lang="tr-TR" b="1" dirty="0"/>
              <a:t>en az </a:t>
            </a:r>
            <a:r>
              <a:rPr lang="tr-TR" b="1" dirty="0" smtClean="0"/>
              <a:t>30</a:t>
            </a:r>
            <a:r>
              <a:rPr lang="tr-TR" b="1" dirty="0" smtClean="0"/>
              <a:t> (</a:t>
            </a:r>
            <a:r>
              <a:rPr lang="tr-TR" b="1" dirty="0" smtClean="0"/>
              <a:t>otuz</a:t>
            </a:r>
            <a:r>
              <a:rPr lang="tr-TR" b="1" dirty="0" smtClean="0"/>
              <a:t>) </a:t>
            </a:r>
            <a:r>
              <a:rPr lang="tr-TR" b="1" dirty="0"/>
              <a:t>iş günlük izleme süreci sonucunda </a:t>
            </a:r>
            <a:r>
              <a:rPr lang="tr-TR" dirty="0"/>
              <a:t>öğrencinin yeniden değerlendirilmesi isteğiyle Özel Eğitim Hizmetleri Kuruluna itiraz edebilir</a:t>
            </a:r>
          </a:p>
          <a:p>
            <a:pPr>
              <a:lnSpc>
                <a:spcPct val="150000"/>
              </a:lnSpc>
            </a:pPr>
            <a:endParaRPr lang="tr-TR" dirty="0"/>
          </a:p>
        </p:txBody>
      </p:sp>
      <p:sp>
        <p:nvSpPr>
          <p:cNvPr id="8" name="Metin kutusu 7"/>
          <p:cNvSpPr txBox="1"/>
          <p:nvPr/>
        </p:nvSpPr>
        <p:spPr>
          <a:xfrm>
            <a:off x="8774668" y="4784942"/>
            <a:ext cx="369332" cy="2085584"/>
          </a:xfrm>
          <a:prstGeom prst="rect">
            <a:avLst/>
          </a:prstGeom>
          <a:noFill/>
        </p:spPr>
        <p:txBody>
          <a:bodyPr vert="vert270" wrap="square" rtlCol="0">
            <a:spAutoFit/>
            <a:scene3d>
              <a:camera prst="orthographicFront"/>
              <a:lightRig rig="threePt" dir="t"/>
            </a:scene3d>
            <a:sp3d extrusionH="57150">
              <a:bevelT w="63500" h="63500"/>
              <a:bevelB w="25400" h="63500"/>
            </a:sp3d>
          </a:bodyPr>
          <a:lstStyle/>
          <a:p>
            <a:r>
              <a:rPr lang="tr-TR" sz="1200" b="1" dirty="0" smtClean="0">
                <a:solidFill>
                  <a:schemeClr val="bg1">
                    <a:lumMod val="50000"/>
                    <a:alpha val="86000"/>
                  </a:schemeClr>
                </a:solidFill>
                <a:effectLst>
                  <a:glow rad="127000">
                    <a:srgbClr val="FFFFFF">
                      <a:alpha val="0"/>
                    </a:srgbClr>
                  </a:glow>
                  <a:reflection blurRad="6350" stA="55000" endA="300" endPos="45500" dir="5400000" sy="-100000" algn="bl" rotWithShape="0"/>
                </a:effectLst>
              </a:rPr>
              <a:t>BAŞAKŞEHİR RAM</a:t>
            </a:r>
            <a:endParaRPr lang="tr-TR" sz="1200" b="1" dirty="0">
              <a:solidFill>
                <a:schemeClr val="bg1">
                  <a:lumMod val="50000"/>
                  <a:alpha val="86000"/>
                </a:schemeClr>
              </a:solidFill>
              <a:effectLst>
                <a:glow rad="127000">
                  <a:srgbClr val="FFFFFF">
                    <a:alpha val="0"/>
                  </a:srgbClr>
                </a:glow>
                <a:reflection blurRad="6350" stA="55000" endA="300" endPos="45500" dir="5400000" sy="-100000" algn="bl" rotWithShape="0"/>
              </a:effectLst>
            </a:endParaRPr>
          </a:p>
        </p:txBody>
      </p:sp>
    </p:spTree>
    <p:extLst>
      <p:ext uri="{BB962C8B-B14F-4D97-AF65-F5344CB8AC3E}">
        <p14:creationId xmlns:p14="http://schemas.microsoft.com/office/powerpoint/2010/main" val="1133786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Lorry White">
      <a:dk1>
        <a:srgbClr val="5F5F5F"/>
      </a:dk1>
      <a:lt1>
        <a:srgbClr val="7F7F7F"/>
      </a:lt1>
      <a:dk2>
        <a:srgbClr val="5F5F5F"/>
      </a:dk2>
      <a:lt2>
        <a:srgbClr val="F2F2F2"/>
      </a:lt2>
      <a:accent1>
        <a:srgbClr val="89AFD5"/>
      </a:accent1>
      <a:accent2>
        <a:srgbClr val="336394"/>
      </a:accent2>
      <a:accent3>
        <a:srgbClr val="234466"/>
      </a:accent3>
      <a:accent4>
        <a:srgbClr val="5D91C7"/>
      </a:accent4>
      <a:accent5>
        <a:srgbClr val="CFDFEE"/>
      </a:accent5>
      <a:accent6>
        <a:srgbClr val="A2C0DF"/>
      </a:accent6>
      <a:hlink>
        <a:srgbClr val="0070C0"/>
      </a:hlink>
      <a:folHlink>
        <a:srgbClr val="33639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Lorry White">
      <a:dk1>
        <a:srgbClr val="5F5F5F"/>
      </a:dk1>
      <a:lt1>
        <a:srgbClr val="7F7F7F"/>
      </a:lt1>
      <a:dk2>
        <a:srgbClr val="5F5F5F"/>
      </a:dk2>
      <a:lt2>
        <a:srgbClr val="F2F2F2"/>
      </a:lt2>
      <a:accent1>
        <a:srgbClr val="89AFD5"/>
      </a:accent1>
      <a:accent2>
        <a:srgbClr val="336394"/>
      </a:accent2>
      <a:accent3>
        <a:srgbClr val="234466"/>
      </a:accent3>
      <a:accent4>
        <a:srgbClr val="5D91C7"/>
      </a:accent4>
      <a:accent5>
        <a:srgbClr val="CFDFEE"/>
      </a:accent5>
      <a:accent6>
        <a:srgbClr val="A2C0DF"/>
      </a:accent6>
      <a:hlink>
        <a:srgbClr val="0070C0"/>
      </a:hlink>
      <a:folHlink>
        <a:srgbClr val="33639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799</TotalTime>
  <Words>360</Words>
  <Application>Microsoft Office PowerPoint</Application>
  <PresentationFormat>Ekran Gösterisi (4:3)</PresentationFormat>
  <Paragraphs>39</Paragraphs>
  <Slides>8</Slides>
  <Notes>1</Notes>
  <HiddenSlides>0</HiddenSlides>
  <MMClips>0</MMClips>
  <ScaleCrop>false</ScaleCrop>
  <HeadingPairs>
    <vt:vector size="4" baseType="variant">
      <vt:variant>
        <vt:lpstr>Tema</vt:lpstr>
      </vt:variant>
      <vt:variant>
        <vt:i4>2</vt:i4>
      </vt:variant>
      <vt:variant>
        <vt:lpstr>Slayt Başlıkları</vt:lpstr>
      </vt:variant>
      <vt:variant>
        <vt:i4>8</vt:i4>
      </vt:variant>
    </vt:vector>
  </HeadingPairs>
  <TitlesOfParts>
    <vt:vector size="10" baseType="lpstr">
      <vt:lpstr>Default Design</vt:lpstr>
      <vt:lpstr>1_Default Design</vt:lpstr>
      <vt:lpstr>EĞİTSEL TANILAMA VE YERLEŞTİRME SÜRECİ</vt:lpstr>
      <vt:lpstr>PowerPoint Sunusu</vt:lpstr>
      <vt:lpstr>PowerPoint Sunusu</vt:lpstr>
      <vt:lpstr>RAM bünyesindeki Özel Eğitim Değerlendirme Kurulu, 60 gün içinde Özel Eğitim Değerlendirme Kurulu Raporunu ve Eğitim Planını hazırlamakla yükümlüdür.   Özel Eğitim Değerlendirme Kuruluna Ram Müdürü veya görevlendireceği Müdür Yardımcısı Başkanlığında; özel eğitim hizmetleri bölüm başkanı, rehber öğretmen, özel eğitim öğretmeni ve öğrencinin velisi katılır.  </vt:lpstr>
      <vt:lpstr>Eğitsel değerlendirme ve tanılamaya alınacak bireyler için istenilen belgeler</vt:lpstr>
      <vt:lpstr>PowerPoint Sunusu</vt:lpstr>
      <vt:lpstr>Bireylerin uygun eğitim ortamına yerleştirilmesinde   dikkat edilen hususlar</vt:lpstr>
      <vt:lpstr>PowerPoint Sunusu</vt:lpstr>
    </vt:vector>
  </TitlesOfParts>
  <Company>Clearly Presented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Rainbow Pencils PowerPoint Template</dc:title>
  <dc:creator>Presentation Magazine</dc:creator>
  <cp:lastModifiedBy>oym</cp:lastModifiedBy>
  <cp:revision>60</cp:revision>
  <dcterms:created xsi:type="dcterms:W3CDTF">2009-11-03T13:35:13Z</dcterms:created>
  <dcterms:modified xsi:type="dcterms:W3CDTF">2020-07-05T18:42:32Z</dcterms:modified>
</cp:coreProperties>
</file>